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p:sldMasterIdLst>
    <p:sldMasterId id="2147483648" r:id="rId4"/>
  </p:sldMasterIdLst>
  <p:notesMasterIdLst>
    <p:notesMasterId r:id="rId14"/>
  </p:notesMasterIdLst>
  <p:sldIdLst>
    <p:sldId id="275" r:id="rId5"/>
    <p:sldId id="369" r:id="rId6"/>
    <p:sldId id="276" r:id="rId7"/>
    <p:sldId id="277" r:id="rId8"/>
    <p:sldId id="366" r:id="rId9"/>
    <p:sldId id="367" r:id="rId10"/>
    <p:sldId id="368" r:id="rId11"/>
    <p:sldId id="365" r:id="rId12"/>
    <p:sldId id="370" r:id="rId13"/>
  </p:sldIdLst>
  <p:sldSz cx="12192000" cy="6858000"/>
  <p:notesSz cx="6807200" cy="9939338"/>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5613" indent="-130175"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2813" indent="-26035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0013" indent="-390525"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7213" indent="-5207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316A122-877A-B144-4286-609520FBB9BF}" name="宮崎　和磨" initials="宮崎" userId="S::75820@toyota01.city.toyota.aichi.jp::38667a2b-4e8e-49a0-b50c-399df156510b" providerId="AD"/>
  <p188:author id="{E4343F68-38FB-8D10-534B-D02FA5718B63}" name="神谷　和磨" initials="神谷　和磨" userId="S::67535@toyota01.city.toyota.aichi.jp::cafa73cd-6897-43fc-8935-7038dd0019b2" providerId="AD"/>
  <p188:author id="{EFF04869-C33F-F641-592A-B54B6E0B6595}" name="大地　諒" initials="大地" userId="S::67674@toyota01.city.toyota.aichi.jp::619354ec-e1f5-4930-88c2-ce4b149f67e5" providerId="AD"/>
  <p188:author id="{28068E79-2B80-966A-A625-3BB6B7F88EE4}" name="久米　裕之" initials="裕久" userId="S::49027@toyota01.city.toyota.aichi.jp::a63f0232-e1de-4e33-add3-5a295a4a275e" providerId="AD"/>
  <p188:author id="{C96D6AD1-CEA9-94A0-A1D0-8D8BC5A08719}" name="佐々木 大祐" initials="佐々木" userId="S::03860@toyota01.city.toyota.aichi.jp::5d4a885e-b0fe-4b04-b8d8-2567f0323b6b" providerId="AD"/>
  <p188:author id="{EA4FB7FB-E690-BDB9-1318-10D11799F5A9}" name="裕之 久米" initials="裕久" userId="2039fe5a6fde0414"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CA29E"/>
    <a:srgbClr val="7EBA56"/>
    <a:srgbClr val="F8DDDC"/>
    <a:srgbClr val="EFF7FF"/>
    <a:srgbClr val="32A6CE"/>
    <a:srgbClr val="CDE6FF"/>
    <a:srgbClr val="5E88AA"/>
    <a:srgbClr val="FFDE75"/>
    <a:srgbClr val="CCECFF"/>
    <a:srgbClr val="005F9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4505CB8-1EC6-4B1A-81AD-2E1CABBF7015}" v="1111" dt="2025-03-10T07:56:23.700"/>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0" d="100"/>
          <a:sy n="60" d="100"/>
        </p:scale>
        <p:origin x="164" y="4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神谷　和磨" userId="cafa73cd-6897-43fc-8935-7038dd0019b2" providerId="ADAL" clId="{5D6C1D20-E91E-4894-9C8E-9A238B14A728}"/>
    <pc:docChg chg="undo redo custSel modSld">
      <pc:chgData name="神谷　和磨" userId="cafa73cd-6897-43fc-8935-7038dd0019b2" providerId="ADAL" clId="{5D6C1D20-E91E-4894-9C8E-9A238B14A728}" dt="2025-01-31T07:49:15.142" v="3509" actId="14100"/>
      <pc:docMkLst>
        <pc:docMk/>
      </pc:docMkLst>
      <pc:sldChg chg="addSp delSp modSp mod">
        <pc:chgData name="神谷　和磨" userId="cafa73cd-6897-43fc-8935-7038dd0019b2" providerId="ADAL" clId="{5D6C1D20-E91E-4894-9C8E-9A238B14A728}" dt="2025-01-30T01:58:22.573" v="209" actId="478"/>
        <pc:sldMkLst>
          <pc:docMk/>
          <pc:sldMk cId="2423096582" sldId="327"/>
        </pc:sldMkLst>
        <pc:spChg chg="mod">
          <ac:chgData name="神谷　和磨" userId="cafa73cd-6897-43fc-8935-7038dd0019b2" providerId="ADAL" clId="{5D6C1D20-E91E-4894-9C8E-9A238B14A728}" dt="2025-01-30T01:56:57.025" v="155" actId="1036"/>
          <ac:spMkLst>
            <pc:docMk/>
            <pc:sldMk cId="2423096582" sldId="327"/>
            <ac:spMk id="2" creationId="{510745D3-D969-4637-BB53-E69752137388}"/>
          </ac:spMkLst>
        </pc:spChg>
        <pc:spChg chg="add mod">
          <ac:chgData name="神谷　和磨" userId="cafa73cd-6897-43fc-8935-7038dd0019b2" providerId="ADAL" clId="{5D6C1D20-E91E-4894-9C8E-9A238B14A728}" dt="2025-01-30T01:57:24.830" v="169"/>
          <ac:spMkLst>
            <pc:docMk/>
            <pc:sldMk cId="2423096582" sldId="327"/>
            <ac:spMk id="3" creationId="{1ECD31A5-AE9B-0E2C-EDFB-8D56406D9E40}"/>
          </ac:spMkLst>
        </pc:spChg>
        <pc:spChg chg="mod">
          <ac:chgData name="神谷　和磨" userId="cafa73cd-6897-43fc-8935-7038dd0019b2" providerId="ADAL" clId="{5D6C1D20-E91E-4894-9C8E-9A238B14A728}" dt="2025-01-30T01:54:54.999" v="73" actId="12789"/>
          <ac:spMkLst>
            <pc:docMk/>
            <pc:sldMk cId="2423096582" sldId="327"/>
            <ac:spMk id="5" creationId="{D40E4C28-2991-79DE-2529-7DFBA556C0A4}"/>
          </ac:spMkLst>
        </pc:spChg>
        <pc:spChg chg="mod">
          <ac:chgData name="神谷　和磨" userId="cafa73cd-6897-43fc-8935-7038dd0019b2" providerId="ADAL" clId="{5D6C1D20-E91E-4894-9C8E-9A238B14A728}" dt="2025-01-30T01:54:54.999" v="73" actId="12789"/>
          <ac:spMkLst>
            <pc:docMk/>
            <pc:sldMk cId="2423096582" sldId="327"/>
            <ac:spMk id="6" creationId="{904203B1-0761-E98B-E5FB-15A55BE4943B}"/>
          </ac:spMkLst>
        </pc:spChg>
        <pc:spChg chg="add mod">
          <ac:chgData name="神谷　和磨" userId="cafa73cd-6897-43fc-8935-7038dd0019b2" providerId="ADAL" clId="{5D6C1D20-E91E-4894-9C8E-9A238B14A728}" dt="2025-01-30T01:57:36.861" v="206"/>
          <ac:spMkLst>
            <pc:docMk/>
            <pc:sldMk cId="2423096582" sldId="327"/>
            <ac:spMk id="7" creationId="{7EA44536-6AE6-72B2-1D89-8D21D5E46EDB}"/>
          </ac:spMkLst>
        </pc:spChg>
        <pc:spChg chg="mod">
          <ac:chgData name="神谷　和磨" userId="cafa73cd-6897-43fc-8935-7038dd0019b2" providerId="ADAL" clId="{5D6C1D20-E91E-4894-9C8E-9A238B14A728}" dt="2025-01-30T01:54:54.999" v="73" actId="12789"/>
          <ac:spMkLst>
            <pc:docMk/>
            <pc:sldMk cId="2423096582" sldId="327"/>
            <ac:spMk id="9" creationId="{43899121-6AC1-C683-D1F2-D1675A206F80}"/>
          </ac:spMkLst>
        </pc:spChg>
        <pc:spChg chg="mod">
          <ac:chgData name="神谷　和磨" userId="cafa73cd-6897-43fc-8935-7038dd0019b2" providerId="ADAL" clId="{5D6C1D20-E91E-4894-9C8E-9A238B14A728}" dt="2025-01-30T01:55:02.088" v="84" actId="1035"/>
          <ac:spMkLst>
            <pc:docMk/>
            <pc:sldMk cId="2423096582" sldId="327"/>
            <ac:spMk id="10" creationId="{F130ECD6-AD47-92B8-58A7-B2539BC72BC8}"/>
          </ac:spMkLst>
        </pc:spChg>
        <pc:spChg chg="mod">
          <ac:chgData name="神谷　和磨" userId="cafa73cd-6897-43fc-8935-7038dd0019b2" providerId="ADAL" clId="{5D6C1D20-E91E-4894-9C8E-9A238B14A728}" dt="2025-01-30T01:55:02.088" v="84" actId="1035"/>
          <ac:spMkLst>
            <pc:docMk/>
            <pc:sldMk cId="2423096582" sldId="327"/>
            <ac:spMk id="11" creationId="{84361F34-D96E-031B-2F87-12D452190247}"/>
          </ac:spMkLst>
        </pc:spChg>
        <pc:spChg chg="mod">
          <ac:chgData name="神谷　和磨" userId="cafa73cd-6897-43fc-8935-7038dd0019b2" providerId="ADAL" clId="{5D6C1D20-E91E-4894-9C8E-9A238B14A728}" dt="2025-01-30T01:55:02.088" v="84" actId="1035"/>
          <ac:spMkLst>
            <pc:docMk/>
            <pc:sldMk cId="2423096582" sldId="327"/>
            <ac:spMk id="13" creationId="{C12D9A7B-8CA7-6A25-974E-B91395ADA4B3}"/>
          </ac:spMkLst>
        </pc:spChg>
        <pc:spChg chg="mod">
          <ac:chgData name="神谷　和磨" userId="cafa73cd-6897-43fc-8935-7038dd0019b2" providerId="ADAL" clId="{5D6C1D20-E91E-4894-9C8E-9A238B14A728}" dt="2025-01-30T01:56:42.195" v="108" actId="1035"/>
          <ac:spMkLst>
            <pc:docMk/>
            <pc:sldMk cId="2423096582" sldId="327"/>
            <ac:spMk id="18" creationId="{4853CC0F-E1AE-FE09-B2A6-15965F54E8F0}"/>
          </ac:spMkLst>
        </pc:spChg>
        <pc:spChg chg="mod">
          <ac:chgData name="神谷　和磨" userId="cafa73cd-6897-43fc-8935-7038dd0019b2" providerId="ADAL" clId="{5D6C1D20-E91E-4894-9C8E-9A238B14A728}" dt="2025-01-30T01:56:42.195" v="108" actId="1035"/>
          <ac:spMkLst>
            <pc:docMk/>
            <pc:sldMk cId="2423096582" sldId="327"/>
            <ac:spMk id="19" creationId="{20AD196A-D677-11C4-B4BF-69ABDCFE8307}"/>
          </ac:spMkLst>
        </pc:spChg>
        <pc:spChg chg="mod">
          <ac:chgData name="神谷　和磨" userId="cafa73cd-6897-43fc-8935-7038dd0019b2" providerId="ADAL" clId="{5D6C1D20-E91E-4894-9C8E-9A238B14A728}" dt="2025-01-30T01:56:42.195" v="108" actId="1035"/>
          <ac:spMkLst>
            <pc:docMk/>
            <pc:sldMk cId="2423096582" sldId="327"/>
            <ac:spMk id="21" creationId="{8A216BAB-91DF-15BF-15D0-B265AF183989}"/>
          </ac:spMkLst>
        </pc:spChg>
        <pc:spChg chg="mod">
          <ac:chgData name="神谷　和磨" userId="cafa73cd-6897-43fc-8935-7038dd0019b2" providerId="ADAL" clId="{5D6C1D20-E91E-4894-9C8E-9A238B14A728}" dt="2025-01-30T01:56:50.341" v="135" actId="1035"/>
          <ac:spMkLst>
            <pc:docMk/>
            <pc:sldMk cId="2423096582" sldId="327"/>
            <ac:spMk id="22" creationId="{A816DFB5-1DCB-6CC7-ACEA-2D3312E2451D}"/>
          </ac:spMkLst>
        </pc:spChg>
        <pc:spChg chg="mod">
          <ac:chgData name="神谷　和磨" userId="cafa73cd-6897-43fc-8935-7038dd0019b2" providerId="ADAL" clId="{5D6C1D20-E91E-4894-9C8E-9A238B14A728}" dt="2025-01-30T01:56:50.341" v="135" actId="1035"/>
          <ac:spMkLst>
            <pc:docMk/>
            <pc:sldMk cId="2423096582" sldId="327"/>
            <ac:spMk id="23" creationId="{54B08F29-E4B0-2FF9-4B46-7C33CEBA5B2E}"/>
          </ac:spMkLst>
        </pc:spChg>
        <pc:spChg chg="mod">
          <ac:chgData name="神谷　和磨" userId="cafa73cd-6897-43fc-8935-7038dd0019b2" providerId="ADAL" clId="{5D6C1D20-E91E-4894-9C8E-9A238B14A728}" dt="2025-01-30T01:56:50.341" v="135" actId="1035"/>
          <ac:spMkLst>
            <pc:docMk/>
            <pc:sldMk cId="2423096582" sldId="327"/>
            <ac:spMk id="25" creationId="{4BB6CBFF-09D3-431C-F922-AFEBEFD474ED}"/>
          </ac:spMkLst>
        </pc:spChg>
        <pc:spChg chg="mod">
          <ac:chgData name="神谷　和磨" userId="cafa73cd-6897-43fc-8935-7038dd0019b2" providerId="ADAL" clId="{5D6C1D20-E91E-4894-9C8E-9A238B14A728}" dt="2025-01-30T01:56:57.025" v="155" actId="1036"/>
          <ac:spMkLst>
            <pc:docMk/>
            <pc:sldMk cId="2423096582" sldId="327"/>
            <ac:spMk id="26" creationId="{398A9C70-F2D1-FF17-8EAD-E7669A9BC6AD}"/>
          </ac:spMkLst>
        </pc:spChg>
        <pc:spChg chg="mod">
          <ac:chgData name="神谷　和磨" userId="cafa73cd-6897-43fc-8935-7038dd0019b2" providerId="ADAL" clId="{5D6C1D20-E91E-4894-9C8E-9A238B14A728}" dt="2025-01-30T01:56:57.025" v="155" actId="1036"/>
          <ac:spMkLst>
            <pc:docMk/>
            <pc:sldMk cId="2423096582" sldId="327"/>
            <ac:spMk id="27" creationId="{753B8914-8388-AEE7-6041-DC656421B2F1}"/>
          </ac:spMkLst>
        </pc:spChg>
        <pc:spChg chg="mod">
          <ac:chgData name="神谷　和磨" userId="cafa73cd-6897-43fc-8935-7038dd0019b2" providerId="ADAL" clId="{5D6C1D20-E91E-4894-9C8E-9A238B14A728}" dt="2025-01-30T01:56:57.025" v="155" actId="1036"/>
          <ac:spMkLst>
            <pc:docMk/>
            <pc:sldMk cId="2423096582" sldId="327"/>
            <ac:spMk id="29" creationId="{CB073D27-442C-9952-D030-E7AD6358EBF5}"/>
          </ac:spMkLst>
        </pc:spChg>
        <pc:spChg chg="add mod">
          <ac:chgData name="神谷　和磨" userId="cafa73cd-6897-43fc-8935-7038dd0019b2" providerId="ADAL" clId="{5D6C1D20-E91E-4894-9C8E-9A238B14A728}" dt="2025-01-30T01:57:17.004" v="164" actId="1076"/>
          <ac:spMkLst>
            <pc:docMk/>
            <pc:sldMk cId="2423096582" sldId="327"/>
            <ac:spMk id="31" creationId="{AC75A03B-C3B2-1C1E-27A1-1828BC6F57AF}"/>
          </ac:spMkLst>
        </pc:spChg>
        <pc:spChg chg="mod">
          <ac:chgData name="神谷　和磨" userId="cafa73cd-6897-43fc-8935-7038dd0019b2" providerId="ADAL" clId="{5D6C1D20-E91E-4894-9C8E-9A238B14A728}" dt="2025-01-30T01:56:57.025" v="155" actId="1036"/>
          <ac:spMkLst>
            <pc:docMk/>
            <pc:sldMk cId="2423096582" sldId="327"/>
            <ac:spMk id="32" creationId="{C214E14C-FFD4-2A6C-E422-9D4E4A39F098}"/>
          </ac:spMkLst>
        </pc:spChg>
        <pc:spChg chg="mod">
          <ac:chgData name="神谷　和磨" userId="cafa73cd-6897-43fc-8935-7038dd0019b2" providerId="ADAL" clId="{5D6C1D20-E91E-4894-9C8E-9A238B14A728}" dt="2025-01-30T01:56:57.025" v="155" actId="1036"/>
          <ac:spMkLst>
            <pc:docMk/>
            <pc:sldMk cId="2423096582" sldId="327"/>
            <ac:spMk id="35" creationId="{E96DC243-D37C-1369-D687-7184A55D1865}"/>
          </ac:spMkLst>
        </pc:spChg>
        <pc:spChg chg="del mod">
          <ac:chgData name="神谷　和磨" userId="cafa73cd-6897-43fc-8935-7038dd0019b2" providerId="ADAL" clId="{5D6C1D20-E91E-4894-9C8E-9A238B14A728}" dt="2025-01-30T01:58:22.573" v="209" actId="478"/>
          <ac:spMkLst>
            <pc:docMk/>
            <pc:sldMk cId="2423096582" sldId="327"/>
            <ac:spMk id="36" creationId="{74CB1877-B6BC-FE10-7188-4F8CE04F892D}"/>
          </ac:spMkLst>
        </pc:spChg>
        <pc:cxnChg chg="mod">
          <ac:chgData name="神谷　和磨" userId="cafa73cd-6897-43fc-8935-7038dd0019b2" providerId="ADAL" clId="{5D6C1D20-E91E-4894-9C8E-9A238B14A728}" dt="2025-01-30T01:54:54.999" v="73" actId="12789"/>
          <ac:cxnSpMkLst>
            <pc:docMk/>
            <pc:sldMk cId="2423096582" sldId="327"/>
            <ac:cxnSpMk id="8" creationId="{754BB49C-A5B1-DE0A-D431-DD52F33BB6A5}"/>
          </ac:cxnSpMkLst>
        </pc:cxnChg>
        <pc:cxnChg chg="mod">
          <ac:chgData name="神谷　和磨" userId="cafa73cd-6897-43fc-8935-7038dd0019b2" providerId="ADAL" clId="{5D6C1D20-E91E-4894-9C8E-9A238B14A728}" dt="2025-01-30T01:55:02.088" v="84" actId="1035"/>
          <ac:cxnSpMkLst>
            <pc:docMk/>
            <pc:sldMk cId="2423096582" sldId="327"/>
            <ac:cxnSpMk id="12" creationId="{1A5E7BB8-3CDA-7A71-6528-56DBA8606C61}"/>
          </ac:cxnSpMkLst>
        </pc:cxnChg>
        <pc:cxnChg chg="mod">
          <ac:chgData name="神谷　和磨" userId="cafa73cd-6897-43fc-8935-7038dd0019b2" providerId="ADAL" clId="{5D6C1D20-E91E-4894-9C8E-9A238B14A728}" dt="2025-01-30T01:56:42.195" v="108" actId="1035"/>
          <ac:cxnSpMkLst>
            <pc:docMk/>
            <pc:sldMk cId="2423096582" sldId="327"/>
            <ac:cxnSpMk id="20" creationId="{C6A859CB-6B39-762B-FC8F-756F132B535D}"/>
          </ac:cxnSpMkLst>
        </pc:cxnChg>
        <pc:cxnChg chg="mod">
          <ac:chgData name="神谷　和磨" userId="cafa73cd-6897-43fc-8935-7038dd0019b2" providerId="ADAL" clId="{5D6C1D20-E91E-4894-9C8E-9A238B14A728}" dt="2025-01-30T01:56:50.341" v="135" actId="1035"/>
          <ac:cxnSpMkLst>
            <pc:docMk/>
            <pc:sldMk cId="2423096582" sldId="327"/>
            <ac:cxnSpMk id="24" creationId="{56E98EC3-C7DD-AE52-2809-E9ABD00C8FAC}"/>
          </ac:cxnSpMkLst>
        </pc:cxnChg>
        <pc:cxnChg chg="mod">
          <ac:chgData name="神谷　和磨" userId="cafa73cd-6897-43fc-8935-7038dd0019b2" providerId="ADAL" clId="{5D6C1D20-E91E-4894-9C8E-9A238B14A728}" dt="2025-01-30T01:56:57.025" v="155" actId="1036"/>
          <ac:cxnSpMkLst>
            <pc:docMk/>
            <pc:sldMk cId="2423096582" sldId="327"/>
            <ac:cxnSpMk id="28" creationId="{2A6D32A0-3E13-D940-5804-C7711D3A1484}"/>
          </ac:cxnSpMkLst>
        </pc:cxnChg>
        <pc:cxnChg chg="add mod">
          <ac:chgData name="神谷　和磨" userId="cafa73cd-6897-43fc-8935-7038dd0019b2" providerId="ADAL" clId="{5D6C1D20-E91E-4894-9C8E-9A238B14A728}" dt="2025-01-30T01:57:17.004" v="164" actId="1076"/>
          <ac:cxnSpMkLst>
            <pc:docMk/>
            <pc:sldMk cId="2423096582" sldId="327"/>
            <ac:cxnSpMk id="30" creationId="{70964723-085A-A4AE-88AF-6D3F405EA70E}"/>
          </ac:cxnSpMkLst>
        </pc:cxnChg>
        <pc:cxnChg chg="mod">
          <ac:chgData name="神谷　和磨" userId="cafa73cd-6897-43fc-8935-7038dd0019b2" providerId="ADAL" clId="{5D6C1D20-E91E-4894-9C8E-9A238B14A728}" dt="2025-01-30T01:56:57.025" v="155" actId="1036"/>
          <ac:cxnSpMkLst>
            <pc:docMk/>
            <pc:sldMk cId="2423096582" sldId="327"/>
            <ac:cxnSpMk id="33" creationId="{21CD9A51-7F69-F281-329F-010306DC4DA7}"/>
          </ac:cxnSpMkLst>
        </pc:cxnChg>
      </pc:sldChg>
      <pc:sldChg chg="modSp mod">
        <pc:chgData name="神谷　和磨" userId="cafa73cd-6897-43fc-8935-7038dd0019b2" providerId="ADAL" clId="{5D6C1D20-E91E-4894-9C8E-9A238B14A728}" dt="2025-01-30T10:00:10.593" v="2708" actId="14100"/>
        <pc:sldMkLst>
          <pc:docMk/>
          <pc:sldMk cId="2060683266" sldId="337"/>
        </pc:sldMkLst>
        <pc:spChg chg="mod">
          <ac:chgData name="神谷　和磨" userId="cafa73cd-6897-43fc-8935-7038dd0019b2" providerId="ADAL" clId="{5D6C1D20-E91E-4894-9C8E-9A238B14A728}" dt="2025-01-30T10:00:10.593" v="2708" actId="14100"/>
          <ac:spMkLst>
            <pc:docMk/>
            <pc:sldMk cId="2060683266" sldId="337"/>
            <ac:spMk id="24" creationId="{BFB01195-6890-A98C-B03C-A021B5200021}"/>
          </ac:spMkLst>
        </pc:spChg>
      </pc:sldChg>
      <pc:sldChg chg="addSp modSp mod">
        <pc:chgData name="神谷　和磨" userId="cafa73cd-6897-43fc-8935-7038dd0019b2" providerId="ADAL" clId="{5D6C1D20-E91E-4894-9C8E-9A238B14A728}" dt="2025-01-30T10:07:32.183" v="3249" actId="14100"/>
        <pc:sldMkLst>
          <pc:docMk/>
          <pc:sldMk cId="1165689100" sldId="352"/>
        </pc:sldMkLst>
        <pc:spChg chg="mod">
          <ac:chgData name="神谷　和磨" userId="cafa73cd-6897-43fc-8935-7038dd0019b2" providerId="ADAL" clId="{5D6C1D20-E91E-4894-9C8E-9A238B14A728}" dt="2025-01-30T10:07:32.183" v="3249" actId="14100"/>
          <ac:spMkLst>
            <pc:docMk/>
            <pc:sldMk cId="1165689100" sldId="352"/>
            <ac:spMk id="8" creationId="{2795D5AA-4142-43F1-739C-8694961F76D8}"/>
          </ac:spMkLst>
        </pc:spChg>
        <pc:spChg chg="mod">
          <ac:chgData name="神谷　和磨" userId="cafa73cd-6897-43fc-8935-7038dd0019b2" providerId="ADAL" clId="{5D6C1D20-E91E-4894-9C8E-9A238B14A728}" dt="2025-01-30T10:06:30.403" v="3056" actId="1036"/>
          <ac:spMkLst>
            <pc:docMk/>
            <pc:sldMk cId="1165689100" sldId="352"/>
            <ac:spMk id="13" creationId="{77DAF952-034E-7D90-2E94-0442A8FA0A07}"/>
          </ac:spMkLst>
        </pc:spChg>
        <pc:spChg chg="mod">
          <ac:chgData name="神谷　和磨" userId="cafa73cd-6897-43fc-8935-7038dd0019b2" providerId="ADAL" clId="{5D6C1D20-E91E-4894-9C8E-9A238B14A728}" dt="2025-01-30T10:06:30.403" v="3056" actId="1036"/>
          <ac:spMkLst>
            <pc:docMk/>
            <pc:sldMk cId="1165689100" sldId="352"/>
            <ac:spMk id="30" creationId="{32E2548D-1D8E-C0C8-3601-A56141EC282B}"/>
          </ac:spMkLst>
        </pc:spChg>
        <pc:spChg chg="mod">
          <ac:chgData name="神谷　和磨" userId="cafa73cd-6897-43fc-8935-7038dd0019b2" providerId="ADAL" clId="{5D6C1D20-E91E-4894-9C8E-9A238B14A728}" dt="2025-01-30T10:06:30.403" v="3056" actId="1036"/>
          <ac:spMkLst>
            <pc:docMk/>
            <pc:sldMk cId="1165689100" sldId="352"/>
            <ac:spMk id="31" creationId="{7E99AF19-B9AD-6C7E-64A3-2EF208939386}"/>
          </ac:spMkLst>
        </pc:spChg>
        <pc:spChg chg="mod">
          <ac:chgData name="神谷　和磨" userId="cafa73cd-6897-43fc-8935-7038dd0019b2" providerId="ADAL" clId="{5D6C1D20-E91E-4894-9C8E-9A238B14A728}" dt="2025-01-30T10:06:22.507" v="3034" actId="1036"/>
          <ac:spMkLst>
            <pc:docMk/>
            <pc:sldMk cId="1165689100" sldId="352"/>
            <ac:spMk id="34" creationId="{DD3EEB0F-2B2F-8ACD-140C-13D0D5581967}"/>
          </ac:spMkLst>
        </pc:spChg>
        <pc:spChg chg="mod">
          <ac:chgData name="神谷　和磨" userId="cafa73cd-6897-43fc-8935-7038dd0019b2" providerId="ADAL" clId="{5D6C1D20-E91E-4894-9C8E-9A238B14A728}" dt="2025-01-30T10:06:22.507" v="3034" actId="1036"/>
          <ac:spMkLst>
            <pc:docMk/>
            <pc:sldMk cId="1165689100" sldId="352"/>
            <ac:spMk id="35" creationId="{6E597C92-724E-18A0-5B2D-5BE6D2B56C63}"/>
          </ac:spMkLst>
        </pc:spChg>
        <pc:spChg chg="mod">
          <ac:chgData name="神谷　和磨" userId="cafa73cd-6897-43fc-8935-7038dd0019b2" providerId="ADAL" clId="{5D6C1D20-E91E-4894-9C8E-9A238B14A728}" dt="2025-01-30T10:06:22.507" v="3034" actId="1036"/>
          <ac:spMkLst>
            <pc:docMk/>
            <pc:sldMk cId="1165689100" sldId="352"/>
            <ac:spMk id="36" creationId="{1589557E-857D-51E0-4A80-0D528AFCF194}"/>
          </ac:spMkLst>
        </pc:spChg>
        <pc:spChg chg="mod">
          <ac:chgData name="神谷　和磨" userId="cafa73cd-6897-43fc-8935-7038dd0019b2" providerId="ADAL" clId="{5D6C1D20-E91E-4894-9C8E-9A238B14A728}" dt="2025-01-30T10:06:22.507" v="3034" actId="1036"/>
          <ac:spMkLst>
            <pc:docMk/>
            <pc:sldMk cId="1165689100" sldId="352"/>
            <ac:spMk id="37" creationId="{FD7E899A-84B3-E4AD-467E-A37F88249F3F}"/>
          </ac:spMkLst>
        </pc:spChg>
        <pc:cxnChg chg="add mod">
          <ac:chgData name="神谷　和磨" userId="cafa73cd-6897-43fc-8935-7038dd0019b2" providerId="ADAL" clId="{5D6C1D20-E91E-4894-9C8E-9A238B14A728}" dt="2025-01-30T10:06:30.403" v="3056" actId="1036"/>
          <ac:cxnSpMkLst>
            <pc:docMk/>
            <pc:sldMk cId="1165689100" sldId="352"/>
            <ac:cxnSpMk id="6" creationId="{58B72565-93E5-659D-A090-993B8E4F44A9}"/>
          </ac:cxnSpMkLst>
        </pc:cxnChg>
        <pc:cxnChg chg="add mod">
          <ac:chgData name="神谷　和磨" userId="cafa73cd-6897-43fc-8935-7038dd0019b2" providerId="ADAL" clId="{5D6C1D20-E91E-4894-9C8E-9A238B14A728}" dt="2025-01-30T10:06:30.403" v="3056" actId="1036"/>
          <ac:cxnSpMkLst>
            <pc:docMk/>
            <pc:sldMk cId="1165689100" sldId="352"/>
            <ac:cxnSpMk id="14" creationId="{06EED0D1-5AE6-2F90-6539-4F0531BB655E}"/>
          </ac:cxnSpMkLst>
        </pc:cxnChg>
      </pc:sldChg>
      <pc:sldChg chg="addSp modSp mod modCm">
        <pc:chgData name="神谷　和磨" userId="cafa73cd-6897-43fc-8935-7038dd0019b2" providerId="ADAL" clId="{5D6C1D20-E91E-4894-9C8E-9A238B14A728}" dt="2025-01-30T01:59:07.710" v="232"/>
        <pc:sldMkLst>
          <pc:docMk/>
          <pc:sldMk cId="1331322515" sldId="353"/>
        </pc:sldMkLst>
        <pc:cxnChg chg="mod">
          <ac:chgData name="神谷　和磨" userId="cafa73cd-6897-43fc-8935-7038dd0019b2" providerId="ADAL" clId="{5D6C1D20-E91E-4894-9C8E-9A238B14A728}" dt="2025-01-30T01:52:14.949" v="19" actId="692"/>
          <ac:cxnSpMkLst>
            <pc:docMk/>
            <pc:sldMk cId="1331322515" sldId="353"/>
            <ac:cxnSpMk id="8" creationId="{57B0CBC4-592A-8D9B-DCBB-CDD5C1DB3C08}"/>
          </ac:cxnSpMkLst>
        </pc:cxnChg>
        <pc:cxnChg chg="add mod">
          <ac:chgData name="神谷　和磨" userId="cafa73cd-6897-43fc-8935-7038dd0019b2" providerId="ADAL" clId="{5D6C1D20-E91E-4894-9C8E-9A238B14A728}" dt="2025-01-30T01:52:27.052" v="21" actId="1076"/>
          <ac:cxnSpMkLst>
            <pc:docMk/>
            <pc:sldMk cId="1331322515" sldId="353"/>
            <ac:cxnSpMk id="14" creationId="{73A85ACA-F7F5-1AB2-E121-C2FFAB442BAB}"/>
          </ac:cxnSpMkLst>
        </pc:cxnChg>
        <pc:extLst>
          <p:ext xmlns:p="http://schemas.openxmlformats.org/presentationml/2006/main" uri="{D6D511B9-2390-475A-947B-AFAB55BFBCF1}">
            <pc226:cmChg xmlns:pc226="http://schemas.microsoft.com/office/powerpoint/2022/06/main/command" chg="">
              <pc226:chgData name="神谷　和磨" userId="cafa73cd-6897-43fc-8935-7038dd0019b2" providerId="ADAL" clId="{5D6C1D20-E91E-4894-9C8E-9A238B14A728}" dt="2025-01-30T01:59:07.710" v="232"/>
              <pc2:cmMkLst xmlns:pc2="http://schemas.microsoft.com/office/powerpoint/2019/9/main/command">
                <pc:docMk/>
                <pc:sldMk cId="1331322515" sldId="353"/>
                <pc2:cmMk id="{3BAF3301-F30B-4115-A3B1-CFD5CDB4FDDC}"/>
              </pc2:cmMkLst>
              <pc226:cmRplyChg chg="add">
                <pc226:chgData name="神谷　和磨" userId="cafa73cd-6897-43fc-8935-7038dd0019b2" providerId="ADAL" clId="{5D6C1D20-E91E-4894-9C8E-9A238B14A728}" dt="2025-01-30T01:59:07.710" v="232"/>
                <pc2:cmRplyMkLst xmlns:pc2="http://schemas.microsoft.com/office/powerpoint/2019/9/main/command">
                  <pc:docMk/>
                  <pc:sldMk cId="1331322515" sldId="353"/>
                  <pc2:cmMk id="{3BAF3301-F30B-4115-A3B1-CFD5CDB4FDDC}"/>
                  <pc2:cmRplyMk id="{1E14182A-6648-4966-AA89-B23C36B84152}"/>
                </pc2:cmRplyMkLst>
              </pc226:cmRplyChg>
            </pc226:cmChg>
          </p:ext>
        </pc:extLst>
      </pc:sldChg>
      <pc:sldChg chg="modSp mod modCm">
        <pc:chgData name="神谷　和磨" userId="cafa73cd-6897-43fc-8935-7038dd0019b2" providerId="ADAL" clId="{5D6C1D20-E91E-4894-9C8E-9A238B14A728}" dt="2025-01-30T10:08:18.980" v="3252" actId="20577"/>
        <pc:sldMkLst>
          <pc:docMk/>
          <pc:sldMk cId="198162190" sldId="379"/>
        </pc:sldMkLst>
        <pc:spChg chg="mod">
          <ac:chgData name="神谷　和磨" userId="cafa73cd-6897-43fc-8935-7038dd0019b2" providerId="ADAL" clId="{5D6C1D20-E91E-4894-9C8E-9A238B14A728}" dt="2025-01-30T10:08:18.980" v="3252" actId="20577"/>
          <ac:spMkLst>
            <pc:docMk/>
            <pc:sldMk cId="198162190" sldId="379"/>
            <ac:spMk id="10" creationId="{98167B5E-A3BF-C822-B456-0727F9010858}"/>
          </ac:spMkLst>
        </pc:spChg>
        <pc:extLst>
          <p:ext xmlns:p="http://schemas.openxmlformats.org/presentationml/2006/main" uri="{D6D511B9-2390-475A-947B-AFAB55BFBCF1}">
            <pc226:cmChg xmlns:pc226="http://schemas.microsoft.com/office/powerpoint/2022/06/main/command" chg="mod">
              <pc226:chgData name="神谷　和磨" userId="cafa73cd-6897-43fc-8935-7038dd0019b2" providerId="ADAL" clId="{5D6C1D20-E91E-4894-9C8E-9A238B14A728}" dt="2025-01-30T10:08:18.980" v="3252" actId="20577"/>
              <pc2:cmMkLst xmlns:pc2="http://schemas.microsoft.com/office/powerpoint/2019/9/main/command">
                <pc:docMk/>
                <pc:sldMk cId="198162190" sldId="379"/>
                <pc2:cmMk id="{CC41BB21-1ED8-426D-9E12-3519F8EE361E}"/>
              </pc2:cmMkLst>
            </pc226:cmChg>
            <pc226:cmChg xmlns:pc226="http://schemas.microsoft.com/office/powerpoint/2022/06/main/command" chg="mod">
              <pc226:chgData name="神谷　和磨" userId="cafa73cd-6897-43fc-8935-7038dd0019b2" providerId="ADAL" clId="{5D6C1D20-E91E-4894-9C8E-9A238B14A728}" dt="2025-01-30T10:08:11.788" v="3251" actId="20577"/>
              <pc2:cmMkLst xmlns:pc2="http://schemas.microsoft.com/office/powerpoint/2019/9/main/command">
                <pc:docMk/>
                <pc:sldMk cId="198162190" sldId="379"/>
                <pc2:cmMk id="{8741499D-96C3-4B88-836B-D7DBB22DF896}"/>
              </pc2:cmMkLst>
            </pc226:cmChg>
          </p:ext>
        </pc:extLst>
      </pc:sldChg>
      <pc:sldChg chg="addSp delSp modSp mod">
        <pc:chgData name="神谷　和磨" userId="cafa73cd-6897-43fc-8935-7038dd0019b2" providerId="ADAL" clId="{5D6C1D20-E91E-4894-9C8E-9A238B14A728}" dt="2025-01-31T07:49:15.142" v="3509" actId="14100"/>
        <pc:sldMkLst>
          <pc:docMk/>
          <pc:sldMk cId="4046622857" sldId="384"/>
        </pc:sldMkLst>
        <pc:spChg chg="mod">
          <ac:chgData name="神谷　和磨" userId="cafa73cd-6897-43fc-8935-7038dd0019b2" providerId="ADAL" clId="{5D6C1D20-E91E-4894-9C8E-9A238B14A728}" dt="2025-01-30T09:36:26.748" v="2244"/>
          <ac:spMkLst>
            <pc:docMk/>
            <pc:sldMk cId="4046622857" sldId="384"/>
            <ac:spMk id="2" creationId="{70F3F23D-E60C-14E2-B236-7BE4BCF75424}"/>
          </ac:spMkLst>
        </pc:spChg>
        <pc:spChg chg="add mod">
          <ac:chgData name="神谷　和磨" userId="cafa73cd-6897-43fc-8935-7038dd0019b2" providerId="ADAL" clId="{5D6C1D20-E91E-4894-9C8E-9A238B14A728}" dt="2025-01-31T07:45:55.078" v="3272"/>
          <ac:spMkLst>
            <pc:docMk/>
            <pc:sldMk cId="4046622857" sldId="384"/>
            <ac:spMk id="3" creationId="{DFC3AB0E-5F61-4FB0-944E-9259E0604F69}"/>
          </ac:spMkLst>
        </pc:spChg>
        <pc:spChg chg="add mod topLvl">
          <ac:chgData name="神谷　和磨" userId="cafa73cd-6897-43fc-8935-7038dd0019b2" providerId="ADAL" clId="{5D6C1D20-E91E-4894-9C8E-9A238B14A728}" dt="2025-01-30T09:58:31.398" v="2699" actId="1038"/>
          <ac:spMkLst>
            <pc:docMk/>
            <pc:sldMk cId="4046622857" sldId="384"/>
            <ac:spMk id="7" creationId="{439EBF4C-841E-D50D-C5D3-B0624827BC1C}"/>
          </ac:spMkLst>
        </pc:spChg>
        <pc:spChg chg="add mod topLvl">
          <ac:chgData name="神谷　和磨" userId="cafa73cd-6897-43fc-8935-7038dd0019b2" providerId="ADAL" clId="{5D6C1D20-E91E-4894-9C8E-9A238B14A728}" dt="2025-01-30T09:54:14.973" v="2629" actId="692"/>
          <ac:spMkLst>
            <pc:docMk/>
            <pc:sldMk cId="4046622857" sldId="384"/>
            <ac:spMk id="8" creationId="{D767810C-CB74-8317-1478-B697D7CD19A5}"/>
          </ac:spMkLst>
        </pc:spChg>
        <pc:spChg chg="add mod">
          <ac:chgData name="神谷　和磨" userId="cafa73cd-6897-43fc-8935-7038dd0019b2" providerId="ADAL" clId="{5D6C1D20-E91E-4894-9C8E-9A238B14A728}" dt="2025-01-31T07:45:55.078" v="3272"/>
          <ac:spMkLst>
            <pc:docMk/>
            <pc:sldMk cId="4046622857" sldId="384"/>
            <ac:spMk id="9" creationId="{3227DDF2-F870-E13E-ECB0-35D0BE2C1F14}"/>
          </ac:spMkLst>
        </pc:spChg>
        <pc:spChg chg="add del mod">
          <ac:chgData name="神谷　和磨" userId="cafa73cd-6897-43fc-8935-7038dd0019b2" providerId="ADAL" clId="{5D6C1D20-E91E-4894-9C8E-9A238B14A728}" dt="2025-01-30T09:48:19.935" v="2529" actId="478"/>
          <ac:spMkLst>
            <pc:docMk/>
            <pc:sldMk cId="4046622857" sldId="384"/>
            <ac:spMk id="9" creationId="{C31F3AE2-4629-4E28-F0EF-9C4F8BCC7A55}"/>
          </ac:spMkLst>
        </pc:spChg>
        <pc:spChg chg="add mod">
          <ac:chgData name="神谷　和磨" userId="cafa73cd-6897-43fc-8935-7038dd0019b2" providerId="ADAL" clId="{5D6C1D20-E91E-4894-9C8E-9A238B14A728}" dt="2025-01-31T07:45:55.078" v="3272"/>
          <ac:spMkLst>
            <pc:docMk/>
            <pc:sldMk cId="4046622857" sldId="384"/>
            <ac:spMk id="10" creationId="{8C23893B-7DF7-D138-6F2D-A70D42014B96}"/>
          </ac:spMkLst>
        </pc:spChg>
        <pc:spChg chg="add del mod">
          <ac:chgData name="神谷　和磨" userId="cafa73cd-6897-43fc-8935-7038dd0019b2" providerId="ADAL" clId="{5D6C1D20-E91E-4894-9C8E-9A238B14A728}" dt="2025-01-30T09:48:19.935" v="2529" actId="478"/>
          <ac:spMkLst>
            <pc:docMk/>
            <pc:sldMk cId="4046622857" sldId="384"/>
            <ac:spMk id="10" creationId="{D6548AD6-F64A-32F4-88F7-98A290C63D6B}"/>
          </ac:spMkLst>
        </pc:spChg>
        <pc:spChg chg="add del mod">
          <ac:chgData name="神谷　和磨" userId="cafa73cd-6897-43fc-8935-7038dd0019b2" providerId="ADAL" clId="{5D6C1D20-E91E-4894-9C8E-9A238B14A728}" dt="2025-01-30T09:48:19.935" v="2529" actId="478"/>
          <ac:spMkLst>
            <pc:docMk/>
            <pc:sldMk cId="4046622857" sldId="384"/>
            <ac:spMk id="11" creationId="{B2F31E21-23C3-9C63-D7A1-5D3458F4E5FC}"/>
          </ac:spMkLst>
        </pc:spChg>
        <pc:spChg chg="add mod">
          <ac:chgData name="神谷　和磨" userId="cafa73cd-6897-43fc-8935-7038dd0019b2" providerId="ADAL" clId="{5D6C1D20-E91E-4894-9C8E-9A238B14A728}" dt="2025-01-31T07:45:55.078" v="3272"/>
          <ac:spMkLst>
            <pc:docMk/>
            <pc:sldMk cId="4046622857" sldId="384"/>
            <ac:spMk id="11" creationId="{F22C4214-F4CE-2FC5-7209-0DCAA345E308}"/>
          </ac:spMkLst>
        </pc:spChg>
        <pc:spChg chg="add del mod">
          <ac:chgData name="神谷　和磨" userId="cafa73cd-6897-43fc-8935-7038dd0019b2" providerId="ADAL" clId="{5D6C1D20-E91E-4894-9C8E-9A238B14A728}" dt="2025-01-30T09:48:19.935" v="2529" actId="478"/>
          <ac:spMkLst>
            <pc:docMk/>
            <pc:sldMk cId="4046622857" sldId="384"/>
            <ac:spMk id="12" creationId="{159AE540-EB1A-A400-0AA7-34EDE9731AB7}"/>
          </ac:spMkLst>
        </pc:spChg>
        <pc:spChg chg="add mod">
          <ac:chgData name="神谷　和磨" userId="cafa73cd-6897-43fc-8935-7038dd0019b2" providerId="ADAL" clId="{5D6C1D20-E91E-4894-9C8E-9A238B14A728}" dt="2025-01-31T07:45:55.078" v="3272"/>
          <ac:spMkLst>
            <pc:docMk/>
            <pc:sldMk cId="4046622857" sldId="384"/>
            <ac:spMk id="12" creationId="{F3A81D1D-CA02-590A-354E-D7A25771FD0C}"/>
          </ac:spMkLst>
        </pc:spChg>
        <pc:spChg chg="add del mod">
          <ac:chgData name="神谷　和磨" userId="cafa73cd-6897-43fc-8935-7038dd0019b2" providerId="ADAL" clId="{5D6C1D20-E91E-4894-9C8E-9A238B14A728}" dt="2025-01-30T09:48:19.935" v="2529" actId="478"/>
          <ac:spMkLst>
            <pc:docMk/>
            <pc:sldMk cId="4046622857" sldId="384"/>
            <ac:spMk id="13" creationId="{42BC09EC-8BAA-6F97-1EE8-549484EC3B88}"/>
          </ac:spMkLst>
        </pc:spChg>
        <pc:spChg chg="add mod">
          <ac:chgData name="神谷　和磨" userId="cafa73cd-6897-43fc-8935-7038dd0019b2" providerId="ADAL" clId="{5D6C1D20-E91E-4894-9C8E-9A238B14A728}" dt="2025-01-31T07:45:55.078" v="3272"/>
          <ac:spMkLst>
            <pc:docMk/>
            <pc:sldMk cId="4046622857" sldId="384"/>
            <ac:spMk id="13" creationId="{ED8B6D1A-CF63-5F21-A4D7-F7AF484454AB}"/>
          </ac:spMkLst>
        </pc:spChg>
        <pc:spChg chg="add mod">
          <ac:chgData name="神谷　和磨" userId="cafa73cd-6897-43fc-8935-7038dd0019b2" providerId="ADAL" clId="{5D6C1D20-E91E-4894-9C8E-9A238B14A728}" dt="2025-01-31T07:45:55.078" v="3272"/>
          <ac:spMkLst>
            <pc:docMk/>
            <pc:sldMk cId="4046622857" sldId="384"/>
            <ac:spMk id="14" creationId="{8F1385D1-2D70-F7B2-42C1-12E7FB68FDF7}"/>
          </ac:spMkLst>
        </pc:spChg>
        <pc:spChg chg="add del mod">
          <ac:chgData name="神谷　和磨" userId="cafa73cd-6897-43fc-8935-7038dd0019b2" providerId="ADAL" clId="{5D6C1D20-E91E-4894-9C8E-9A238B14A728}" dt="2025-01-30T09:48:19.935" v="2529" actId="478"/>
          <ac:spMkLst>
            <pc:docMk/>
            <pc:sldMk cId="4046622857" sldId="384"/>
            <ac:spMk id="14" creationId="{B1724874-28D9-9DB3-96C3-D659362B8B6A}"/>
          </ac:spMkLst>
        </pc:spChg>
        <pc:spChg chg="add del mod">
          <ac:chgData name="神谷　和磨" userId="cafa73cd-6897-43fc-8935-7038dd0019b2" providerId="ADAL" clId="{5D6C1D20-E91E-4894-9C8E-9A238B14A728}" dt="2025-01-30T09:48:19.935" v="2529" actId="478"/>
          <ac:spMkLst>
            <pc:docMk/>
            <pc:sldMk cId="4046622857" sldId="384"/>
            <ac:spMk id="15" creationId="{4FE580D3-BC01-F8C6-282A-20AF6804DEA7}"/>
          </ac:spMkLst>
        </pc:spChg>
        <pc:spChg chg="add mod">
          <ac:chgData name="神谷　和磨" userId="cafa73cd-6897-43fc-8935-7038dd0019b2" providerId="ADAL" clId="{5D6C1D20-E91E-4894-9C8E-9A238B14A728}" dt="2025-01-31T07:49:15.142" v="3509" actId="14100"/>
          <ac:spMkLst>
            <pc:docMk/>
            <pc:sldMk cId="4046622857" sldId="384"/>
            <ac:spMk id="15" creationId="{74B52D5B-77A0-1D1D-E5AE-33932840C8CD}"/>
          </ac:spMkLst>
        </pc:spChg>
        <pc:spChg chg="add mod ord topLvl">
          <ac:chgData name="神谷　和磨" userId="cafa73cd-6897-43fc-8935-7038dd0019b2" providerId="ADAL" clId="{5D6C1D20-E91E-4894-9C8E-9A238B14A728}" dt="2025-01-30T09:53:13.813" v="2587" actId="164"/>
          <ac:spMkLst>
            <pc:docMk/>
            <pc:sldMk cId="4046622857" sldId="384"/>
            <ac:spMk id="16" creationId="{E15992C6-7776-AB08-FCE6-C3C7DECD4E45}"/>
          </ac:spMkLst>
        </pc:spChg>
        <pc:spChg chg="add mod topLvl">
          <ac:chgData name="神谷　和磨" userId="cafa73cd-6897-43fc-8935-7038dd0019b2" providerId="ADAL" clId="{5D6C1D20-E91E-4894-9C8E-9A238B14A728}" dt="2025-01-30T09:53:13.813" v="2587" actId="164"/>
          <ac:spMkLst>
            <pc:docMk/>
            <pc:sldMk cId="4046622857" sldId="384"/>
            <ac:spMk id="17" creationId="{F5A4F223-F106-67F7-999F-9CA9565D1B34}"/>
          </ac:spMkLst>
        </pc:spChg>
        <pc:spChg chg="add mod topLvl">
          <ac:chgData name="神谷　和磨" userId="cafa73cd-6897-43fc-8935-7038dd0019b2" providerId="ADAL" clId="{5D6C1D20-E91E-4894-9C8E-9A238B14A728}" dt="2025-01-30T09:53:13.813" v="2587" actId="164"/>
          <ac:spMkLst>
            <pc:docMk/>
            <pc:sldMk cId="4046622857" sldId="384"/>
            <ac:spMk id="18" creationId="{34316FF9-9378-C569-6DC4-3ADCF8E933F4}"/>
          </ac:spMkLst>
        </pc:spChg>
        <pc:spChg chg="add mod">
          <ac:chgData name="神谷　和磨" userId="cafa73cd-6897-43fc-8935-7038dd0019b2" providerId="ADAL" clId="{5D6C1D20-E91E-4894-9C8E-9A238B14A728}" dt="2025-01-31T07:45:55.078" v="3272"/>
          <ac:spMkLst>
            <pc:docMk/>
            <pc:sldMk cId="4046622857" sldId="384"/>
            <ac:spMk id="19" creationId="{27CC096A-C1AC-DEFC-6FAA-9300D19F1F95}"/>
          </ac:spMkLst>
        </pc:spChg>
        <pc:spChg chg="add del mod">
          <ac:chgData name="神谷　和磨" userId="cafa73cd-6897-43fc-8935-7038dd0019b2" providerId="ADAL" clId="{5D6C1D20-E91E-4894-9C8E-9A238B14A728}" dt="2025-01-31T07:45:37.523" v="3270" actId="478"/>
          <ac:spMkLst>
            <pc:docMk/>
            <pc:sldMk cId="4046622857" sldId="384"/>
            <ac:spMk id="21" creationId="{E0E2BAA6-AAE1-7535-7B27-BC65776EE9D9}"/>
          </ac:spMkLst>
        </pc:spChg>
        <pc:spChg chg="add mod">
          <ac:chgData name="神谷　和磨" userId="cafa73cd-6897-43fc-8935-7038dd0019b2" providerId="ADAL" clId="{5D6C1D20-E91E-4894-9C8E-9A238B14A728}" dt="2025-01-31T07:45:55.078" v="3272"/>
          <ac:spMkLst>
            <pc:docMk/>
            <pc:sldMk cId="4046622857" sldId="384"/>
            <ac:spMk id="22" creationId="{B407CE1B-FB54-694E-64C6-3E6B3E78D2B2}"/>
          </ac:spMkLst>
        </pc:spChg>
        <pc:spChg chg="add del mod">
          <ac:chgData name="神谷　和磨" userId="cafa73cd-6897-43fc-8935-7038dd0019b2" providerId="ADAL" clId="{5D6C1D20-E91E-4894-9C8E-9A238B14A728}" dt="2025-01-31T07:45:37.523" v="3270" actId="478"/>
          <ac:spMkLst>
            <pc:docMk/>
            <pc:sldMk cId="4046622857" sldId="384"/>
            <ac:spMk id="26" creationId="{53820DC6-A2F7-DDED-05AA-A8BBD9CB78E0}"/>
          </ac:spMkLst>
        </pc:spChg>
        <pc:spChg chg="del mod">
          <ac:chgData name="神谷　和磨" userId="cafa73cd-6897-43fc-8935-7038dd0019b2" providerId="ADAL" clId="{5D6C1D20-E91E-4894-9C8E-9A238B14A728}" dt="2025-01-30T09:49:58.496" v="2541" actId="478"/>
          <ac:spMkLst>
            <pc:docMk/>
            <pc:sldMk cId="4046622857" sldId="384"/>
            <ac:spMk id="36" creationId="{CAB6CC9E-3437-AF58-3B5D-1C290224A9C2}"/>
          </ac:spMkLst>
        </pc:spChg>
        <pc:spChg chg="del mod">
          <ac:chgData name="神谷　和磨" userId="cafa73cd-6897-43fc-8935-7038dd0019b2" providerId="ADAL" clId="{5D6C1D20-E91E-4894-9C8E-9A238B14A728}" dt="2025-01-30T09:49:58.496" v="2541" actId="478"/>
          <ac:spMkLst>
            <pc:docMk/>
            <pc:sldMk cId="4046622857" sldId="384"/>
            <ac:spMk id="37" creationId="{863415C3-5B05-F708-524D-2E3FBD8B9FE6}"/>
          </ac:spMkLst>
        </pc:spChg>
        <pc:spChg chg="del mod">
          <ac:chgData name="神谷　和磨" userId="cafa73cd-6897-43fc-8935-7038dd0019b2" providerId="ADAL" clId="{5D6C1D20-E91E-4894-9C8E-9A238B14A728}" dt="2025-01-30T09:56:18.537" v="2675" actId="478"/>
          <ac:spMkLst>
            <pc:docMk/>
            <pc:sldMk cId="4046622857" sldId="384"/>
            <ac:spMk id="40" creationId="{A901758B-DD52-0E96-1D1C-F6F82C750C05}"/>
          </ac:spMkLst>
        </pc:spChg>
        <pc:spChg chg="del mod">
          <ac:chgData name="神谷　和磨" userId="cafa73cd-6897-43fc-8935-7038dd0019b2" providerId="ADAL" clId="{5D6C1D20-E91E-4894-9C8E-9A238B14A728}" dt="2025-01-30T09:56:26.283" v="2677" actId="478"/>
          <ac:spMkLst>
            <pc:docMk/>
            <pc:sldMk cId="4046622857" sldId="384"/>
            <ac:spMk id="42" creationId="{C61084A8-3691-4B92-1094-5D67A5D76809}"/>
          </ac:spMkLst>
        </pc:spChg>
        <pc:spChg chg="del mod">
          <ac:chgData name="神谷　和磨" userId="cafa73cd-6897-43fc-8935-7038dd0019b2" providerId="ADAL" clId="{5D6C1D20-E91E-4894-9C8E-9A238B14A728}" dt="2025-01-31T07:45:37.523" v="3270" actId="478"/>
          <ac:spMkLst>
            <pc:docMk/>
            <pc:sldMk cId="4046622857" sldId="384"/>
            <ac:spMk id="43" creationId="{33FF914F-2669-7A81-9D49-A0B0C2139E8C}"/>
          </ac:spMkLst>
        </pc:spChg>
        <pc:spChg chg="del mod">
          <ac:chgData name="神谷　和磨" userId="cafa73cd-6897-43fc-8935-7038dd0019b2" providerId="ADAL" clId="{5D6C1D20-E91E-4894-9C8E-9A238B14A728}" dt="2025-01-30T09:56:23.301" v="2676" actId="478"/>
          <ac:spMkLst>
            <pc:docMk/>
            <pc:sldMk cId="4046622857" sldId="384"/>
            <ac:spMk id="44" creationId="{CE0DBF55-1001-BA70-ADAE-B8562D559E4A}"/>
          </ac:spMkLst>
        </pc:spChg>
        <pc:spChg chg="del mod ord">
          <ac:chgData name="神谷　和磨" userId="cafa73cd-6897-43fc-8935-7038dd0019b2" providerId="ADAL" clId="{5D6C1D20-E91E-4894-9C8E-9A238B14A728}" dt="2025-01-31T07:45:37.523" v="3270" actId="478"/>
          <ac:spMkLst>
            <pc:docMk/>
            <pc:sldMk cId="4046622857" sldId="384"/>
            <ac:spMk id="45" creationId="{4E47CB36-7F69-BB66-B463-57E615049308}"/>
          </ac:spMkLst>
        </pc:spChg>
        <pc:spChg chg="del mod">
          <ac:chgData name="神谷　和磨" userId="cafa73cd-6897-43fc-8935-7038dd0019b2" providerId="ADAL" clId="{5D6C1D20-E91E-4894-9C8E-9A238B14A728}" dt="2025-01-30T09:50:00.691" v="2542" actId="478"/>
          <ac:spMkLst>
            <pc:docMk/>
            <pc:sldMk cId="4046622857" sldId="384"/>
            <ac:spMk id="53" creationId="{103FFD1F-1F6D-A351-1D2E-991E578BF581}"/>
          </ac:spMkLst>
        </pc:spChg>
        <pc:spChg chg="del mod ord">
          <ac:chgData name="神谷　和磨" userId="cafa73cd-6897-43fc-8935-7038dd0019b2" providerId="ADAL" clId="{5D6C1D20-E91E-4894-9C8E-9A238B14A728}" dt="2025-01-31T07:45:37.523" v="3270" actId="478"/>
          <ac:spMkLst>
            <pc:docMk/>
            <pc:sldMk cId="4046622857" sldId="384"/>
            <ac:spMk id="54" creationId="{C407332B-409F-DBBC-0058-2E95CDA9B3C0}"/>
          </ac:spMkLst>
        </pc:spChg>
        <pc:spChg chg="del mod">
          <ac:chgData name="神谷　和磨" userId="cafa73cd-6897-43fc-8935-7038dd0019b2" providerId="ADAL" clId="{5D6C1D20-E91E-4894-9C8E-9A238B14A728}" dt="2025-01-31T07:45:37.523" v="3270" actId="478"/>
          <ac:spMkLst>
            <pc:docMk/>
            <pc:sldMk cId="4046622857" sldId="384"/>
            <ac:spMk id="55" creationId="{4479B5E2-4D4E-0B80-B35E-07B18F9D2855}"/>
          </ac:spMkLst>
        </pc:spChg>
        <pc:grpChg chg="add del mod">
          <ac:chgData name="神谷　和磨" userId="cafa73cd-6897-43fc-8935-7038dd0019b2" providerId="ADAL" clId="{5D6C1D20-E91E-4894-9C8E-9A238B14A728}" dt="2025-01-30T09:52:24.554" v="2567" actId="165"/>
          <ac:grpSpMkLst>
            <pc:docMk/>
            <pc:sldMk cId="4046622857" sldId="384"/>
            <ac:grpSpMk id="19" creationId="{AEA42F44-C501-C054-F42C-DAD59A7F57B2}"/>
          </ac:grpSpMkLst>
        </pc:grpChg>
        <pc:grpChg chg="add del mod">
          <ac:chgData name="神谷　和磨" userId="cafa73cd-6897-43fc-8935-7038dd0019b2" providerId="ADAL" clId="{5D6C1D20-E91E-4894-9C8E-9A238B14A728}" dt="2025-01-31T07:45:39.553" v="3271" actId="478"/>
          <ac:grpSpMkLst>
            <pc:docMk/>
            <pc:sldMk cId="4046622857" sldId="384"/>
            <ac:grpSpMk id="20" creationId="{A818287B-20DC-660C-DAA4-E80CE3E18EDF}"/>
          </ac:grpSpMkLst>
        </pc:grpChg>
        <pc:picChg chg="add mod topLvl">
          <ac:chgData name="神谷　和磨" userId="cafa73cd-6897-43fc-8935-7038dd0019b2" providerId="ADAL" clId="{5D6C1D20-E91E-4894-9C8E-9A238B14A728}" dt="2025-01-30T09:58:22.986" v="2697" actId="207"/>
          <ac:picMkLst>
            <pc:docMk/>
            <pc:sldMk cId="4046622857" sldId="384"/>
            <ac:picMk id="6" creationId="{0963EEDC-4F5C-B3E6-0B98-59A4FCEA2D23}"/>
          </ac:picMkLst>
        </pc:picChg>
        <pc:picChg chg="add del mod">
          <ac:chgData name="神谷　和磨" userId="cafa73cd-6897-43fc-8935-7038dd0019b2" providerId="ADAL" clId="{5D6C1D20-E91E-4894-9C8E-9A238B14A728}" dt="2025-01-31T07:45:37.523" v="3270" actId="478"/>
          <ac:picMkLst>
            <pc:docMk/>
            <pc:sldMk cId="4046622857" sldId="384"/>
            <ac:picMk id="25" creationId="{29B7230A-B2FB-7B4C-6A5B-D1C3D0196D5E}"/>
          </ac:picMkLst>
        </pc:picChg>
        <pc:cxnChg chg="add del mod">
          <ac:chgData name="神谷　和磨" userId="cafa73cd-6897-43fc-8935-7038dd0019b2" providerId="ADAL" clId="{5D6C1D20-E91E-4894-9C8E-9A238B14A728}" dt="2025-01-31T07:45:37.523" v="3270" actId="478"/>
          <ac:cxnSpMkLst>
            <pc:docMk/>
            <pc:sldMk cId="4046622857" sldId="384"/>
            <ac:cxnSpMk id="23" creationId="{B0AE607B-5FFA-372D-845C-3580F8E87212}"/>
          </ac:cxnSpMkLst>
        </pc:cxnChg>
      </pc:sldChg>
      <pc:sldChg chg="modSp mod">
        <pc:chgData name="神谷　和磨" userId="cafa73cd-6897-43fc-8935-7038dd0019b2" providerId="ADAL" clId="{5D6C1D20-E91E-4894-9C8E-9A238B14A728}" dt="2025-01-30T10:04:11.332" v="3000"/>
        <pc:sldMkLst>
          <pc:docMk/>
          <pc:sldMk cId="1372929943" sldId="385"/>
        </pc:sldMkLst>
        <pc:spChg chg="mod">
          <ac:chgData name="神谷　和磨" userId="cafa73cd-6897-43fc-8935-7038dd0019b2" providerId="ADAL" clId="{5D6C1D20-E91E-4894-9C8E-9A238B14A728}" dt="2025-01-30T10:04:04.293" v="2962"/>
          <ac:spMkLst>
            <pc:docMk/>
            <pc:sldMk cId="1372929943" sldId="385"/>
            <ac:spMk id="145" creationId="{C80649F4-1515-666E-8AF5-1BF23FE02B38}"/>
          </ac:spMkLst>
        </pc:spChg>
        <pc:spChg chg="mod">
          <ac:chgData name="神谷　和磨" userId="cafa73cd-6897-43fc-8935-7038dd0019b2" providerId="ADAL" clId="{5D6C1D20-E91E-4894-9C8E-9A238B14A728}" dt="2025-01-30T10:04:11.332" v="3000"/>
          <ac:spMkLst>
            <pc:docMk/>
            <pc:sldMk cId="1372929943" sldId="385"/>
            <ac:spMk id="151" creationId="{1B0AF7E8-D44D-E553-88D4-367D1CEBBBEF}"/>
          </ac:spMkLst>
        </pc:spChg>
      </pc:sldChg>
      <pc:sldChg chg="modSp mod">
        <pc:chgData name="神谷　和磨" userId="cafa73cd-6897-43fc-8935-7038dd0019b2" providerId="ADAL" clId="{5D6C1D20-E91E-4894-9C8E-9A238B14A728}" dt="2025-01-30T10:18:20.754" v="3269" actId="20577"/>
        <pc:sldMkLst>
          <pc:docMk/>
          <pc:sldMk cId="1683620073" sldId="386"/>
        </pc:sldMkLst>
        <pc:spChg chg="mod">
          <ac:chgData name="神谷　和磨" userId="cafa73cd-6897-43fc-8935-7038dd0019b2" providerId="ADAL" clId="{5D6C1D20-E91E-4894-9C8E-9A238B14A728}" dt="2025-01-30T10:18:20.754" v="3269" actId="20577"/>
          <ac:spMkLst>
            <pc:docMk/>
            <pc:sldMk cId="1683620073" sldId="386"/>
            <ac:spMk id="6" creationId="{C8BCDED7-0D96-C227-C95F-424EC4CF09A6}"/>
          </ac:spMkLst>
        </pc:spChg>
        <pc:spChg chg="mod">
          <ac:chgData name="神谷　和磨" userId="cafa73cd-6897-43fc-8935-7038dd0019b2" providerId="ADAL" clId="{5D6C1D20-E91E-4894-9C8E-9A238B14A728}" dt="2025-01-30T10:05:35.705" v="3011" actId="207"/>
          <ac:spMkLst>
            <pc:docMk/>
            <pc:sldMk cId="1683620073" sldId="386"/>
            <ac:spMk id="10" creationId="{D41BC0AB-CF43-7C6F-7681-67C0D23B3E66}"/>
          </ac:spMkLst>
        </pc:spChg>
      </pc:sldChg>
      <pc:sldChg chg="modSp mod">
        <pc:chgData name="神谷　和磨" userId="cafa73cd-6897-43fc-8935-7038dd0019b2" providerId="ADAL" clId="{5D6C1D20-E91E-4894-9C8E-9A238B14A728}" dt="2025-01-30T10:06:01.781" v="3014" actId="207"/>
        <pc:sldMkLst>
          <pc:docMk/>
          <pc:sldMk cId="1145710879" sldId="387"/>
        </pc:sldMkLst>
        <pc:spChg chg="mod">
          <ac:chgData name="神谷　和磨" userId="cafa73cd-6897-43fc-8935-7038dd0019b2" providerId="ADAL" clId="{5D6C1D20-E91E-4894-9C8E-9A238B14A728}" dt="2025-01-30T10:06:01.781" v="3014" actId="207"/>
          <ac:spMkLst>
            <pc:docMk/>
            <pc:sldMk cId="1145710879" sldId="387"/>
            <ac:spMk id="10" creationId="{D41BC0AB-CF43-7C6F-7681-67C0D23B3E66}"/>
          </ac:spMkLst>
        </pc:spChg>
      </pc:sldChg>
      <pc:sldChg chg="modSp mod modCm">
        <pc:chgData name="神谷　和磨" userId="cafa73cd-6897-43fc-8935-7038dd0019b2" providerId="ADAL" clId="{5D6C1D20-E91E-4894-9C8E-9A238B14A728}" dt="2025-01-30T10:05:48.995" v="3013" actId="207"/>
        <pc:sldMkLst>
          <pc:docMk/>
          <pc:sldMk cId="3699497142" sldId="388"/>
        </pc:sldMkLst>
        <pc:spChg chg="mod">
          <ac:chgData name="神谷　和磨" userId="cafa73cd-6897-43fc-8935-7038dd0019b2" providerId="ADAL" clId="{5D6C1D20-E91E-4894-9C8E-9A238B14A728}" dt="2025-01-30T10:05:48.995" v="3013" actId="207"/>
          <ac:spMkLst>
            <pc:docMk/>
            <pc:sldMk cId="3699497142" sldId="388"/>
            <ac:spMk id="10" creationId="{D41BC0AB-CF43-7C6F-7681-67C0D23B3E66}"/>
          </ac:spMkLst>
        </pc:spChg>
        <pc:grpChg chg="mod">
          <ac:chgData name="神谷　和磨" userId="cafa73cd-6897-43fc-8935-7038dd0019b2" providerId="ADAL" clId="{5D6C1D20-E91E-4894-9C8E-9A238B14A728}" dt="2025-01-30T10:04:37.541" v="3003" actId="14100"/>
          <ac:grpSpMkLst>
            <pc:docMk/>
            <pc:sldMk cId="3699497142" sldId="388"/>
            <ac:grpSpMk id="8" creationId="{3EEAF23E-C686-87D4-62E0-625260539DBC}"/>
          </ac:grpSpMkLst>
        </pc:grpChg>
        <pc:extLst>
          <p:ext xmlns:p="http://schemas.openxmlformats.org/presentationml/2006/main" uri="{D6D511B9-2390-475A-947B-AFAB55BFBCF1}">
            <pc226:cmChg xmlns:pc226="http://schemas.microsoft.com/office/powerpoint/2022/06/main/command" chg="mod">
              <pc226:chgData name="神谷　和磨" userId="cafa73cd-6897-43fc-8935-7038dd0019b2" providerId="ADAL" clId="{5D6C1D20-E91E-4894-9C8E-9A238B14A728}" dt="2025-01-30T10:04:28.484" v="3001" actId="20577"/>
              <pc2:cmMkLst xmlns:pc2="http://schemas.microsoft.com/office/powerpoint/2019/9/main/command">
                <pc:docMk/>
                <pc:sldMk cId="3699497142" sldId="388"/>
                <pc2:cmMk id="{95D81466-6D6F-47F7-93BD-946100D9EC6F}"/>
              </pc2:cmMkLst>
              <pc226:cmRplyChg chg="add">
                <pc226:chgData name="神谷　和磨" userId="cafa73cd-6897-43fc-8935-7038dd0019b2" providerId="ADAL" clId="{5D6C1D20-E91E-4894-9C8E-9A238B14A728}" dt="2025-01-30T02:31:56.328" v="1734"/>
                <pc2:cmRplyMkLst xmlns:pc2="http://schemas.microsoft.com/office/powerpoint/2019/9/main/command">
                  <pc:docMk/>
                  <pc:sldMk cId="3699497142" sldId="388"/>
                  <pc2:cmMk id="{95D81466-6D6F-47F7-93BD-946100D9EC6F}"/>
                  <pc2:cmRplyMk id="{49D2F968-F755-4466-9C82-4E437E5E2A06}"/>
                </pc2:cmRplyMkLst>
              </pc226:cmRplyChg>
            </pc226:cmChg>
          </p:ext>
        </pc:extLst>
      </pc:sldChg>
      <pc:sldChg chg="modSp mod">
        <pc:chgData name="神谷　和磨" userId="cafa73cd-6897-43fc-8935-7038dd0019b2" providerId="ADAL" clId="{5D6C1D20-E91E-4894-9C8E-9A238B14A728}" dt="2025-01-30T10:04:43.062" v="3004" actId="207"/>
        <pc:sldMkLst>
          <pc:docMk/>
          <pc:sldMk cId="1047887309" sldId="389"/>
        </pc:sldMkLst>
        <pc:spChg chg="mod">
          <ac:chgData name="神谷　和磨" userId="cafa73cd-6897-43fc-8935-7038dd0019b2" providerId="ADAL" clId="{5D6C1D20-E91E-4894-9C8E-9A238B14A728}" dt="2025-01-30T10:04:43.062" v="3004" actId="207"/>
          <ac:spMkLst>
            <pc:docMk/>
            <pc:sldMk cId="1047887309" sldId="389"/>
            <ac:spMk id="10" creationId="{D41BC0AB-CF43-7C6F-7681-67C0D23B3E66}"/>
          </ac:spMkLst>
        </pc:spChg>
      </pc:sldChg>
      <pc:sldChg chg="modSp mod">
        <pc:chgData name="神谷　和磨" userId="cafa73cd-6897-43fc-8935-7038dd0019b2" providerId="ADAL" clId="{5D6C1D20-E91E-4894-9C8E-9A238B14A728}" dt="2025-01-30T10:07:54.200" v="3250" actId="207"/>
        <pc:sldMkLst>
          <pc:docMk/>
          <pc:sldMk cId="814720823" sldId="391"/>
        </pc:sldMkLst>
        <pc:spChg chg="mod">
          <ac:chgData name="神谷　和磨" userId="cafa73cd-6897-43fc-8935-7038dd0019b2" providerId="ADAL" clId="{5D6C1D20-E91E-4894-9C8E-9A238B14A728}" dt="2025-01-30T10:07:54.200" v="3250" actId="207"/>
          <ac:spMkLst>
            <pc:docMk/>
            <pc:sldMk cId="814720823" sldId="391"/>
            <ac:spMk id="7" creationId="{CBD23EFF-6582-5664-57F0-8F20A9C33935}"/>
          </ac:spMkLst>
        </pc:spChg>
      </pc:sldChg>
      <pc:sldChg chg="delSp modSp mod addCm modCm">
        <pc:chgData name="神谷　和磨" userId="cafa73cd-6897-43fc-8935-7038dd0019b2" providerId="ADAL" clId="{5D6C1D20-E91E-4894-9C8E-9A238B14A728}" dt="2025-01-30T09:17:10.251" v="1736" actId="14100"/>
        <pc:sldMkLst>
          <pc:docMk/>
          <pc:sldMk cId="3554098640" sldId="392"/>
        </pc:sldMkLst>
        <pc:spChg chg="mod">
          <ac:chgData name="神谷　和磨" userId="cafa73cd-6897-43fc-8935-7038dd0019b2" providerId="ADAL" clId="{5D6C1D20-E91E-4894-9C8E-9A238B14A728}" dt="2025-01-30T02:00:23.552" v="249" actId="20577"/>
          <ac:spMkLst>
            <pc:docMk/>
            <pc:sldMk cId="3554098640" sldId="392"/>
            <ac:spMk id="7" creationId="{594C7DE2-5D4E-EF1D-EB12-49498DA35664}"/>
          </ac:spMkLst>
        </pc:spChg>
        <pc:spChg chg="mod">
          <ac:chgData name="神谷　和磨" userId="cafa73cd-6897-43fc-8935-7038dd0019b2" providerId="ADAL" clId="{5D6C1D20-E91E-4894-9C8E-9A238B14A728}" dt="2025-01-30T02:00:33.242" v="252" actId="20577"/>
          <ac:spMkLst>
            <pc:docMk/>
            <pc:sldMk cId="3554098640" sldId="392"/>
            <ac:spMk id="16" creationId="{F905F349-0687-A34E-D0CB-2A0C0008B715}"/>
          </ac:spMkLst>
        </pc:spChg>
        <pc:spChg chg="del">
          <ac:chgData name="神谷　和磨" userId="cafa73cd-6897-43fc-8935-7038dd0019b2" providerId="ADAL" clId="{5D6C1D20-E91E-4894-9C8E-9A238B14A728}" dt="2025-01-30T02:00:26.273" v="250" actId="478"/>
          <ac:spMkLst>
            <pc:docMk/>
            <pc:sldMk cId="3554098640" sldId="392"/>
            <ac:spMk id="89" creationId="{5DB6F710-C9A1-B916-E1A9-6251FA923C55}"/>
          </ac:spMkLst>
        </pc:spChg>
        <pc:cxnChg chg="mod ord">
          <ac:chgData name="神谷　和磨" userId="cafa73cd-6897-43fc-8935-7038dd0019b2" providerId="ADAL" clId="{5D6C1D20-E91E-4894-9C8E-9A238B14A728}" dt="2025-01-30T09:17:10.251" v="1736" actId="14100"/>
          <ac:cxnSpMkLst>
            <pc:docMk/>
            <pc:sldMk cId="3554098640" sldId="392"/>
            <ac:cxnSpMk id="27" creationId="{EAA9211F-5A41-5B75-CD09-B76EFE2D47EA}"/>
          </ac:cxnSpMkLst>
        </pc:cxnChg>
        <pc:extLst>
          <p:ext xmlns:p="http://schemas.openxmlformats.org/presentationml/2006/main" uri="{D6D511B9-2390-475A-947B-AFAB55BFBCF1}">
            <pc226:cmChg xmlns:pc226="http://schemas.microsoft.com/office/powerpoint/2022/06/main/command" chg="add">
              <pc226:chgData name="神谷　和磨" userId="cafa73cd-6897-43fc-8935-7038dd0019b2" providerId="ADAL" clId="{5D6C1D20-E91E-4894-9C8E-9A238B14A728}" dt="2025-01-30T02:00:58.421" v="253"/>
              <pc2:cmMkLst xmlns:pc2="http://schemas.microsoft.com/office/powerpoint/2019/9/main/command">
                <pc:docMk/>
                <pc:sldMk cId="3554098640" sldId="392"/>
                <pc2:cmMk id="{456FBF17-6FCF-4842-87BF-1C5033E0FC11}"/>
              </pc2:cmMkLst>
            </pc226:cmChg>
            <pc226:cmChg xmlns:pc226="http://schemas.microsoft.com/office/powerpoint/2022/06/main/command" chg="">
              <pc226:chgData name="神谷　和磨" userId="cafa73cd-6897-43fc-8935-7038dd0019b2" providerId="ADAL" clId="{5D6C1D20-E91E-4894-9C8E-9A238B14A728}" dt="2025-01-30T02:00:13.186" v="233"/>
              <pc2:cmMkLst xmlns:pc2="http://schemas.microsoft.com/office/powerpoint/2019/9/main/command">
                <pc:docMk/>
                <pc:sldMk cId="3554098640" sldId="392"/>
                <pc2:cmMk id="{ADB8BEF7-686F-44FE-9C06-04015EC5F9C8}"/>
              </pc2:cmMkLst>
              <pc226:cmRplyChg chg="add">
                <pc226:chgData name="神谷　和磨" userId="cafa73cd-6897-43fc-8935-7038dd0019b2" providerId="ADAL" clId="{5D6C1D20-E91E-4894-9C8E-9A238B14A728}" dt="2025-01-30T02:00:13.186" v="233"/>
                <pc2:cmRplyMkLst xmlns:pc2="http://schemas.microsoft.com/office/powerpoint/2019/9/main/command">
                  <pc:docMk/>
                  <pc:sldMk cId="3554098640" sldId="392"/>
                  <pc2:cmMk id="{ADB8BEF7-686F-44FE-9C06-04015EC5F9C8}"/>
                  <pc2:cmRplyMk id="{49B29A05-0939-4609-A770-257AFD3E6978}"/>
                </pc2:cmRplyMkLst>
              </pc226:cmRplyChg>
            </pc226:cmChg>
          </p:ext>
        </pc:extLst>
      </pc:sldChg>
      <pc:sldChg chg="addSp delSp modSp mod addCm modCm">
        <pc:chgData name="神谷　和磨" userId="cafa73cd-6897-43fc-8935-7038dd0019b2" providerId="ADAL" clId="{5D6C1D20-E91E-4894-9C8E-9A238B14A728}" dt="2025-01-30T02:29:11.141" v="1707"/>
        <pc:sldMkLst>
          <pc:docMk/>
          <pc:sldMk cId="1892145411" sldId="394"/>
        </pc:sldMkLst>
        <pc:spChg chg="add mod">
          <ac:chgData name="神谷　和磨" userId="cafa73cd-6897-43fc-8935-7038dd0019b2" providerId="ADAL" clId="{5D6C1D20-E91E-4894-9C8E-9A238B14A728}" dt="2025-01-30T02:21:39.530" v="1645" actId="1076"/>
          <ac:spMkLst>
            <pc:docMk/>
            <pc:sldMk cId="1892145411" sldId="394"/>
            <ac:spMk id="2" creationId="{CBD9FCC7-96B2-69BD-C0A4-DA04DBDEA224}"/>
          </ac:spMkLst>
        </pc:spChg>
        <pc:spChg chg="add mod">
          <ac:chgData name="神谷　和磨" userId="cafa73cd-6897-43fc-8935-7038dd0019b2" providerId="ADAL" clId="{5D6C1D20-E91E-4894-9C8E-9A238B14A728}" dt="2025-01-30T02:21:47.773" v="1659" actId="1036"/>
          <ac:spMkLst>
            <pc:docMk/>
            <pc:sldMk cId="1892145411" sldId="394"/>
            <ac:spMk id="3" creationId="{B2A48828-F5B8-ED8F-4FA2-694AD876A6CE}"/>
          </ac:spMkLst>
        </pc:spChg>
        <pc:spChg chg="del">
          <ac:chgData name="神谷　和磨" userId="cafa73cd-6897-43fc-8935-7038dd0019b2" providerId="ADAL" clId="{5D6C1D20-E91E-4894-9C8E-9A238B14A728}" dt="2025-01-30T01:58:49.778" v="231" actId="478"/>
          <ac:spMkLst>
            <pc:docMk/>
            <pc:sldMk cId="1892145411" sldId="394"/>
            <ac:spMk id="3" creationId="{E3AB5F6B-0D7D-0946-AE2A-D6B1BFFD0A58}"/>
          </ac:spMkLst>
        </pc:spChg>
        <pc:spChg chg="mod">
          <ac:chgData name="神谷　和磨" userId="cafa73cd-6897-43fc-8935-7038dd0019b2" providerId="ADAL" clId="{5D6C1D20-E91E-4894-9C8E-9A238B14A728}" dt="2025-01-30T01:58:45.179" v="230"/>
          <ac:spMkLst>
            <pc:docMk/>
            <pc:sldMk cId="1892145411" sldId="394"/>
            <ac:spMk id="5" creationId="{86E284D0-A5CE-6D07-9E2B-659A0233E690}"/>
          </ac:spMkLst>
        </pc:spChg>
        <pc:spChg chg="add del mod">
          <ac:chgData name="神谷　和磨" userId="cafa73cd-6897-43fc-8935-7038dd0019b2" providerId="ADAL" clId="{5D6C1D20-E91E-4894-9C8E-9A238B14A728}" dt="2025-01-30T02:21:17.924" v="1544" actId="478"/>
          <ac:spMkLst>
            <pc:docMk/>
            <pc:sldMk cId="1892145411" sldId="394"/>
            <ac:spMk id="6" creationId="{4C1FDD9A-6EA4-2397-5203-D9C94829946F}"/>
          </ac:spMkLst>
        </pc:spChg>
        <pc:spChg chg="add mod">
          <ac:chgData name="神谷　和磨" userId="cafa73cd-6897-43fc-8935-7038dd0019b2" providerId="ADAL" clId="{5D6C1D20-E91E-4894-9C8E-9A238B14A728}" dt="2025-01-30T02:21:53.568" v="1681" actId="1035"/>
          <ac:spMkLst>
            <pc:docMk/>
            <pc:sldMk cId="1892145411" sldId="394"/>
            <ac:spMk id="7" creationId="{BF63DF87-4E1E-08F8-2F9C-0A248B9F2B57}"/>
          </ac:spMkLst>
        </pc:spChg>
        <pc:spChg chg="del">
          <ac:chgData name="神谷　和磨" userId="cafa73cd-6897-43fc-8935-7038dd0019b2" providerId="ADAL" clId="{5D6C1D20-E91E-4894-9C8E-9A238B14A728}" dt="2025-01-30T01:58:49.778" v="231" actId="478"/>
          <ac:spMkLst>
            <pc:docMk/>
            <pc:sldMk cId="1892145411" sldId="394"/>
            <ac:spMk id="8" creationId="{2795D5AA-4142-43F1-739C-8694961F76D8}"/>
          </ac:spMkLst>
        </pc:spChg>
        <pc:spChg chg="add mod">
          <ac:chgData name="神谷　和磨" userId="cafa73cd-6897-43fc-8935-7038dd0019b2" providerId="ADAL" clId="{5D6C1D20-E91E-4894-9C8E-9A238B14A728}" dt="2025-01-30T02:21:53.568" v="1681" actId="1035"/>
          <ac:spMkLst>
            <pc:docMk/>
            <pc:sldMk cId="1892145411" sldId="394"/>
            <ac:spMk id="8" creationId="{689C02FB-9A16-8873-757D-D223B07740D2}"/>
          </ac:spMkLst>
        </pc:spChg>
        <pc:spChg chg="del">
          <ac:chgData name="神谷　和磨" userId="cafa73cd-6897-43fc-8935-7038dd0019b2" providerId="ADAL" clId="{5D6C1D20-E91E-4894-9C8E-9A238B14A728}" dt="2025-01-30T01:58:49.778" v="231" actId="478"/>
          <ac:spMkLst>
            <pc:docMk/>
            <pc:sldMk cId="1892145411" sldId="394"/>
            <ac:spMk id="12" creationId="{0E776CEB-C515-C065-96A8-A1E6ACD97045}"/>
          </ac:spMkLst>
        </pc:spChg>
        <pc:spChg chg="del">
          <ac:chgData name="神谷　和磨" userId="cafa73cd-6897-43fc-8935-7038dd0019b2" providerId="ADAL" clId="{5D6C1D20-E91E-4894-9C8E-9A238B14A728}" dt="2025-01-30T01:58:49.778" v="231" actId="478"/>
          <ac:spMkLst>
            <pc:docMk/>
            <pc:sldMk cId="1892145411" sldId="394"/>
            <ac:spMk id="13" creationId="{77DAF952-034E-7D90-2E94-0442A8FA0A07}"/>
          </ac:spMkLst>
        </pc:spChg>
        <pc:spChg chg="del">
          <ac:chgData name="神谷　和磨" userId="cafa73cd-6897-43fc-8935-7038dd0019b2" providerId="ADAL" clId="{5D6C1D20-E91E-4894-9C8E-9A238B14A728}" dt="2025-01-30T01:58:49.778" v="231" actId="478"/>
          <ac:spMkLst>
            <pc:docMk/>
            <pc:sldMk cId="1892145411" sldId="394"/>
            <ac:spMk id="15" creationId="{540E1878-3C71-BE2D-3FD7-28FAED50FC49}"/>
          </ac:spMkLst>
        </pc:spChg>
        <pc:spChg chg="del">
          <ac:chgData name="神谷　和磨" userId="cafa73cd-6897-43fc-8935-7038dd0019b2" providerId="ADAL" clId="{5D6C1D20-E91E-4894-9C8E-9A238B14A728}" dt="2025-01-30T01:58:49.778" v="231" actId="478"/>
          <ac:spMkLst>
            <pc:docMk/>
            <pc:sldMk cId="1892145411" sldId="394"/>
            <ac:spMk id="16" creationId="{3D3269C7-BAB5-BA7B-7943-77EE3F48307F}"/>
          </ac:spMkLst>
        </pc:spChg>
        <pc:spChg chg="del">
          <ac:chgData name="神谷　和磨" userId="cafa73cd-6897-43fc-8935-7038dd0019b2" providerId="ADAL" clId="{5D6C1D20-E91E-4894-9C8E-9A238B14A728}" dt="2025-01-30T01:58:49.778" v="231" actId="478"/>
          <ac:spMkLst>
            <pc:docMk/>
            <pc:sldMk cId="1892145411" sldId="394"/>
            <ac:spMk id="17" creationId="{F97ED8D1-54A7-EBBC-9707-971DDB9D49E6}"/>
          </ac:spMkLst>
        </pc:spChg>
        <pc:spChg chg="add mod">
          <ac:chgData name="神谷　和磨" userId="cafa73cd-6897-43fc-8935-7038dd0019b2" providerId="ADAL" clId="{5D6C1D20-E91E-4894-9C8E-9A238B14A728}" dt="2025-01-30T02:05:40.157" v="302" actId="1076"/>
          <ac:spMkLst>
            <pc:docMk/>
            <pc:sldMk cId="1892145411" sldId="394"/>
            <ac:spMk id="18" creationId="{1E66C607-3F03-EED7-355D-0EDD7FA21F23}"/>
          </ac:spMkLst>
        </pc:spChg>
        <pc:spChg chg="del">
          <ac:chgData name="神谷　和磨" userId="cafa73cd-6897-43fc-8935-7038dd0019b2" providerId="ADAL" clId="{5D6C1D20-E91E-4894-9C8E-9A238B14A728}" dt="2025-01-30T01:58:49.778" v="231" actId="478"/>
          <ac:spMkLst>
            <pc:docMk/>
            <pc:sldMk cId="1892145411" sldId="394"/>
            <ac:spMk id="19" creationId="{00FE977E-0754-5CAC-C714-D593C6FA8A51}"/>
          </ac:spMkLst>
        </pc:spChg>
        <pc:spChg chg="del">
          <ac:chgData name="神谷　和磨" userId="cafa73cd-6897-43fc-8935-7038dd0019b2" providerId="ADAL" clId="{5D6C1D20-E91E-4894-9C8E-9A238B14A728}" dt="2025-01-30T01:58:49.778" v="231" actId="478"/>
          <ac:spMkLst>
            <pc:docMk/>
            <pc:sldMk cId="1892145411" sldId="394"/>
            <ac:spMk id="20" creationId="{010D82F7-054B-09F9-514A-C232A870EAF1}"/>
          </ac:spMkLst>
        </pc:spChg>
        <pc:spChg chg="del">
          <ac:chgData name="神谷　和磨" userId="cafa73cd-6897-43fc-8935-7038dd0019b2" providerId="ADAL" clId="{5D6C1D20-E91E-4894-9C8E-9A238B14A728}" dt="2025-01-30T01:58:49.778" v="231" actId="478"/>
          <ac:spMkLst>
            <pc:docMk/>
            <pc:sldMk cId="1892145411" sldId="394"/>
            <ac:spMk id="21" creationId="{0D1236CC-B5CD-8D9C-0BE2-26CBECB072A4}"/>
          </ac:spMkLst>
        </pc:spChg>
        <pc:spChg chg="del">
          <ac:chgData name="神谷　和磨" userId="cafa73cd-6897-43fc-8935-7038dd0019b2" providerId="ADAL" clId="{5D6C1D20-E91E-4894-9C8E-9A238B14A728}" dt="2025-01-30T01:58:49.778" v="231" actId="478"/>
          <ac:spMkLst>
            <pc:docMk/>
            <pc:sldMk cId="1892145411" sldId="394"/>
            <ac:spMk id="22" creationId="{FB51C004-86D0-47DC-7B0B-8CEC9C5903B9}"/>
          </ac:spMkLst>
        </pc:spChg>
        <pc:spChg chg="add mod">
          <ac:chgData name="神谷　和磨" userId="cafa73cd-6897-43fc-8935-7038dd0019b2" providerId="ADAL" clId="{5D6C1D20-E91E-4894-9C8E-9A238B14A728}" dt="2025-01-30T02:12:01.064" v="645" actId="14100"/>
          <ac:spMkLst>
            <pc:docMk/>
            <pc:sldMk cId="1892145411" sldId="394"/>
            <ac:spMk id="23" creationId="{ED12EA0A-1DEC-9107-FC60-21463904F02C}"/>
          </ac:spMkLst>
        </pc:spChg>
        <pc:spChg chg="del">
          <ac:chgData name="神谷　和磨" userId="cafa73cd-6897-43fc-8935-7038dd0019b2" providerId="ADAL" clId="{5D6C1D20-E91E-4894-9C8E-9A238B14A728}" dt="2025-01-30T01:58:49.778" v="231" actId="478"/>
          <ac:spMkLst>
            <pc:docMk/>
            <pc:sldMk cId="1892145411" sldId="394"/>
            <ac:spMk id="30" creationId="{32E2548D-1D8E-C0C8-3601-A56141EC282B}"/>
          </ac:spMkLst>
        </pc:spChg>
        <pc:spChg chg="del">
          <ac:chgData name="神谷　和磨" userId="cafa73cd-6897-43fc-8935-7038dd0019b2" providerId="ADAL" clId="{5D6C1D20-E91E-4894-9C8E-9A238B14A728}" dt="2025-01-30T01:58:49.778" v="231" actId="478"/>
          <ac:spMkLst>
            <pc:docMk/>
            <pc:sldMk cId="1892145411" sldId="394"/>
            <ac:spMk id="31" creationId="{7E99AF19-B9AD-6C7E-64A3-2EF208939386}"/>
          </ac:spMkLst>
        </pc:spChg>
        <pc:spChg chg="del">
          <ac:chgData name="神谷　和磨" userId="cafa73cd-6897-43fc-8935-7038dd0019b2" providerId="ADAL" clId="{5D6C1D20-E91E-4894-9C8E-9A238B14A728}" dt="2025-01-30T01:58:49.778" v="231" actId="478"/>
          <ac:spMkLst>
            <pc:docMk/>
            <pc:sldMk cId="1892145411" sldId="394"/>
            <ac:spMk id="34" creationId="{DD3EEB0F-2B2F-8ACD-140C-13D0D5581967}"/>
          </ac:spMkLst>
        </pc:spChg>
        <pc:spChg chg="del">
          <ac:chgData name="神谷　和磨" userId="cafa73cd-6897-43fc-8935-7038dd0019b2" providerId="ADAL" clId="{5D6C1D20-E91E-4894-9C8E-9A238B14A728}" dt="2025-01-30T01:58:49.778" v="231" actId="478"/>
          <ac:spMkLst>
            <pc:docMk/>
            <pc:sldMk cId="1892145411" sldId="394"/>
            <ac:spMk id="35" creationId="{6E597C92-724E-18A0-5B2D-5BE6D2B56C63}"/>
          </ac:spMkLst>
        </pc:spChg>
        <pc:spChg chg="del">
          <ac:chgData name="神谷　和磨" userId="cafa73cd-6897-43fc-8935-7038dd0019b2" providerId="ADAL" clId="{5D6C1D20-E91E-4894-9C8E-9A238B14A728}" dt="2025-01-30T01:58:49.778" v="231" actId="478"/>
          <ac:spMkLst>
            <pc:docMk/>
            <pc:sldMk cId="1892145411" sldId="394"/>
            <ac:spMk id="36" creationId="{1589557E-857D-51E0-4A80-0D528AFCF194}"/>
          </ac:spMkLst>
        </pc:spChg>
        <pc:spChg chg="del">
          <ac:chgData name="神谷　和磨" userId="cafa73cd-6897-43fc-8935-7038dd0019b2" providerId="ADAL" clId="{5D6C1D20-E91E-4894-9C8E-9A238B14A728}" dt="2025-01-30T01:58:49.778" v="231" actId="478"/>
          <ac:spMkLst>
            <pc:docMk/>
            <pc:sldMk cId="1892145411" sldId="394"/>
            <ac:spMk id="37" creationId="{FD7E899A-84B3-E4AD-467E-A37F88249F3F}"/>
          </ac:spMkLst>
        </pc:spChg>
        <pc:grpChg chg="del">
          <ac:chgData name="神谷　和磨" userId="cafa73cd-6897-43fc-8935-7038dd0019b2" providerId="ADAL" clId="{5D6C1D20-E91E-4894-9C8E-9A238B14A728}" dt="2025-01-30T01:58:49.778" v="231" actId="478"/>
          <ac:grpSpMkLst>
            <pc:docMk/>
            <pc:sldMk cId="1892145411" sldId="394"/>
            <ac:grpSpMk id="11" creationId="{7385F4D1-37FF-1FEA-BC88-CBC18A3C506C}"/>
          </ac:grpSpMkLst>
        </pc:grpChg>
        <pc:cxnChg chg="del">
          <ac:chgData name="神谷　和磨" userId="cafa73cd-6897-43fc-8935-7038dd0019b2" providerId="ADAL" clId="{5D6C1D20-E91E-4894-9C8E-9A238B14A728}" dt="2025-01-30T01:58:49.778" v="231" actId="478"/>
          <ac:cxnSpMkLst>
            <pc:docMk/>
            <pc:sldMk cId="1892145411" sldId="394"/>
            <ac:cxnSpMk id="6" creationId="{58B72565-93E5-659D-A090-993B8E4F44A9}"/>
          </ac:cxnSpMkLst>
        </pc:cxnChg>
        <pc:cxnChg chg="add del mod ord">
          <ac:chgData name="神谷　和磨" userId="cafa73cd-6897-43fc-8935-7038dd0019b2" providerId="ADAL" clId="{5D6C1D20-E91E-4894-9C8E-9A238B14A728}" dt="2025-01-30T02:21:15.202" v="1543" actId="478"/>
          <ac:cxnSpMkLst>
            <pc:docMk/>
            <pc:sldMk cId="1892145411" sldId="394"/>
            <ac:cxnSpMk id="10" creationId="{C65B6492-3008-9797-BC21-D4B5969E9C57}"/>
          </ac:cxnSpMkLst>
        </pc:cxnChg>
        <pc:cxnChg chg="add del mod">
          <ac:chgData name="神谷　和磨" userId="cafa73cd-6897-43fc-8935-7038dd0019b2" providerId="ADAL" clId="{5D6C1D20-E91E-4894-9C8E-9A238B14A728}" dt="2025-01-30T02:21:12.219" v="1542" actId="478"/>
          <ac:cxnSpMkLst>
            <pc:docMk/>
            <pc:sldMk cId="1892145411" sldId="394"/>
            <ac:cxnSpMk id="11" creationId="{799D24F5-F981-4345-83A1-70FC01CDFDD1}"/>
          </ac:cxnSpMkLst>
        </pc:cxnChg>
        <pc:cxnChg chg="add del mod">
          <ac:chgData name="神谷　和磨" userId="cafa73cd-6897-43fc-8935-7038dd0019b2" providerId="ADAL" clId="{5D6C1D20-E91E-4894-9C8E-9A238B14A728}" dt="2025-01-30T02:18:28.126" v="1527" actId="478"/>
          <ac:cxnSpMkLst>
            <pc:docMk/>
            <pc:sldMk cId="1892145411" sldId="394"/>
            <ac:cxnSpMk id="14" creationId="{030A9016-536A-A6BD-EB8D-6DA439C89410}"/>
          </ac:cxnSpMkLst>
        </pc:cxnChg>
        <pc:cxnChg chg="del">
          <ac:chgData name="神谷　和磨" userId="cafa73cd-6897-43fc-8935-7038dd0019b2" providerId="ADAL" clId="{5D6C1D20-E91E-4894-9C8E-9A238B14A728}" dt="2025-01-30T01:58:49.778" v="231" actId="478"/>
          <ac:cxnSpMkLst>
            <pc:docMk/>
            <pc:sldMk cId="1892145411" sldId="394"/>
            <ac:cxnSpMk id="14" creationId="{06EED0D1-5AE6-2F90-6539-4F0531BB655E}"/>
          </ac:cxnSpMkLst>
        </pc:cxnChg>
        <pc:cxnChg chg="add del mod ord">
          <ac:chgData name="神谷　和磨" userId="cafa73cd-6897-43fc-8935-7038dd0019b2" providerId="ADAL" clId="{5D6C1D20-E91E-4894-9C8E-9A238B14A728}" dt="2025-01-30T02:21:02.315" v="1540" actId="478"/>
          <ac:cxnSpMkLst>
            <pc:docMk/>
            <pc:sldMk cId="1892145411" sldId="394"/>
            <ac:cxnSpMk id="24" creationId="{FF0A433C-918E-4304-A28C-5938B5116A79}"/>
          </ac:cxnSpMkLst>
        </pc:cxnChg>
        <pc:cxnChg chg="add del mod ord">
          <ac:chgData name="神谷　和磨" userId="cafa73cd-6897-43fc-8935-7038dd0019b2" providerId="ADAL" clId="{5D6C1D20-E91E-4894-9C8E-9A238B14A728}" dt="2025-01-30T02:21:09.813" v="1541" actId="478"/>
          <ac:cxnSpMkLst>
            <pc:docMk/>
            <pc:sldMk cId="1892145411" sldId="394"/>
            <ac:cxnSpMk id="27" creationId="{42DF8A41-E221-FB26-57A1-C96C62F7EC14}"/>
          </ac:cxnSpMkLst>
        </pc:cxnChg>
        <pc:cxnChg chg="add mod ord">
          <ac:chgData name="神谷　和磨" userId="cafa73cd-6897-43fc-8935-7038dd0019b2" providerId="ADAL" clId="{5D6C1D20-E91E-4894-9C8E-9A238B14A728}" dt="2025-01-30T02:22:14.233" v="1689" actId="692"/>
          <ac:cxnSpMkLst>
            <pc:docMk/>
            <pc:sldMk cId="1892145411" sldId="394"/>
            <ac:cxnSpMk id="31" creationId="{BBCC17CC-E97F-810E-6254-7E5C77091238}"/>
          </ac:cxnSpMkLst>
        </pc:cxnChg>
        <pc:cxnChg chg="add mod ord">
          <ac:chgData name="神谷　和磨" userId="cafa73cd-6897-43fc-8935-7038dd0019b2" providerId="ADAL" clId="{5D6C1D20-E91E-4894-9C8E-9A238B14A728}" dt="2025-01-30T02:22:40.608" v="1701" actId="692"/>
          <ac:cxnSpMkLst>
            <pc:docMk/>
            <pc:sldMk cId="1892145411" sldId="394"/>
            <ac:cxnSpMk id="33" creationId="{95254787-C3C6-3FBC-8C51-09CBE7C00D17}"/>
          </ac:cxnSpMkLst>
        </pc:cxnChg>
        <pc:cxnChg chg="add mod ord">
          <ac:chgData name="神谷　和磨" userId="cafa73cd-6897-43fc-8935-7038dd0019b2" providerId="ADAL" clId="{5D6C1D20-E91E-4894-9C8E-9A238B14A728}" dt="2025-01-30T02:22:59.040" v="1706" actId="167"/>
          <ac:cxnSpMkLst>
            <pc:docMk/>
            <pc:sldMk cId="1892145411" sldId="394"/>
            <ac:cxnSpMk id="37" creationId="{A2AEA95B-759F-B705-414A-C5320D4DA94B}"/>
          </ac:cxnSpMkLst>
        </pc:cxnChg>
        <pc:extLst>
          <p:ext xmlns:p="http://schemas.openxmlformats.org/presentationml/2006/main" uri="{D6D511B9-2390-475A-947B-AFAB55BFBCF1}">
            <pc226:cmChg xmlns:pc226="http://schemas.microsoft.com/office/powerpoint/2022/06/main/command" chg="add mod">
              <pc226:chgData name="神谷　和磨" userId="cafa73cd-6897-43fc-8935-7038dd0019b2" providerId="ADAL" clId="{5D6C1D20-E91E-4894-9C8E-9A238B14A728}" dt="2025-01-30T02:29:11.141" v="1707"/>
              <pc2:cmMkLst xmlns:pc2="http://schemas.microsoft.com/office/powerpoint/2019/9/main/command">
                <pc:docMk/>
                <pc:sldMk cId="1892145411" sldId="394"/>
                <pc2:cmMk id="{E1E3EC06-75A0-4728-8550-1C4FEB2E31E2}"/>
              </pc2:cmMkLst>
            </pc226:cmChg>
          </p:ext>
        </pc:extLst>
      </pc:sldChg>
    </pc:docChg>
  </pc:docChgLst>
  <pc:docChgLst>
    <pc:chgData name="荒川　涼介" userId="S::70683@toyota01.city.toyota.aichi.jp::b4100ca9-8c2f-49ba-89c5-d16491e022d6" providerId="AD" clId="Web-{085B4A75-E85F-1270-8FF2-02B4DB302FB2}"/>
    <pc:docChg chg="addSld delSld modSld">
      <pc:chgData name="荒川　涼介" userId="S::70683@toyota01.city.toyota.aichi.jp::b4100ca9-8c2f-49ba-89c5-d16491e022d6" providerId="AD" clId="Web-{085B4A75-E85F-1270-8FF2-02B4DB302FB2}" dt="2025-02-21T03:00:56.712" v="3"/>
      <pc:docMkLst>
        <pc:docMk/>
      </pc:docMkLst>
      <pc:sldChg chg="delSp new del">
        <pc:chgData name="荒川　涼介" userId="S::70683@toyota01.city.toyota.aichi.jp::b4100ca9-8c2f-49ba-89c5-d16491e022d6" providerId="AD" clId="Web-{085B4A75-E85F-1270-8FF2-02B4DB302FB2}" dt="2025-02-21T02:34:02.239" v="2"/>
        <pc:sldMkLst>
          <pc:docMk/>
          <pc:sldMk cId="3376489113" sldId="277"/>
        </pc:sldMkLst>
        <pc:spChg chg="del">
          <ac:chgData name="荒川　涼介" userId="S::70683@toyota01.city.toyota.aichi.jp::b4100ca9-8c2f-49ba-89c5-d16491e022d6" providerId="AD" clId="Web-{085B4A75-E85F-1270-8FF2-02B4DB302FB2}" dt="2025-02-21T02:33:53.519" v="1"/>
          <ac:spMkLst>
            <pc:docMk/>
            <pc:sldMk cId="3376489113" sldId="277"/>
            <ac:spMk id="3" creationId="{A467DC0E-2C93-DBE8-951F-6AC6BCC22D55}"/>
          </ac:spMkLst>
        </pc:spChg>
      </pc:sldChg>
      <pc:sldChg chg="add">
        <pc:chgData name="荒川　涼介" userId="S::70683@toyota01.city.toyota.aichi.jp::b4100ca9-8c2f-49ba-89c5-d16491e022d6" providerId="AD" clId="Web-{085B4A75-E85F-1270-8FF2-02B4DB302FB2}" dt="2025-02-21T03:00:56.712" v="3"/>
        <pc:sldMkLst>
          <pc:docMk/>
          <pc:sldMk cId="836007915" sldId="365"/>
        </pc:sldMkLst>
      </pc:sldChg>
    </pc:docChg>
  </pc:docChgLst>
  <pc:docChgLst>
    <pc:chgData name="大地　諒" userId="619354ec-e1f5-4930-88c2-ce4b149f67e5" providerId="ADAL" clId="{14505CB8-1EC6-4B1A-81AD-2E1CABBF7015}"/>
    <pc:docChg chg="undo custSel modSld">
      <pc:chgData name="大地　諒" userId="619354ec-e1f5-4930-88c2-ce4b149f67e5" providerId="ADAL" clId="{14505CB8-1EC6-4B1A-81AD-2E1CABBF7015}" dt="2025-03-10T07:56:23.700" v="1230" actId="20577"/>
      <pc:docMkLst>
        <pc:docMk/>
      </pc:docMkLst>
      <pc:sldChg chg="modSp mod">
        <pc:chgData name="大地　諒" userId="619354ec-e1f5-4930-88c2-ce4b149f67e5" providerId="ADAL" clId="{14505CB8-1EC6-4B1A-81AD-2E1CABBF7015}" dt="2025-02-27T06:15:06.659" v="82" actId="20577"/>
        <pc:sldMkLst>
          <pc:docMk/>
          <pc:sldMk cId="142284470" sldId="276"/>
        </pc:sldMkLst>
        <pc:spChg chg="mod">
          <ac:chgData name="大地　諒" userId="619354ec-e1f5-4930-88c2-ce4b149f67e5" providerId="ADAL" clId="{14505CB8-1EC6-4B1A-81AD-2E1CABBF7015}" dt="2025-02-27T06:15:06.659" v="82" actId="20577"/>
          <ac:spMkLst>
            <pc:docMk/>
            <pc:sldMk cId="142284470" sldId="276"/>
            <ac:spMk id="17" creationId="{85879A0E-01AB-05A7-5180-3FC5169A16FD}"/>
          </ac:spMkLst>
        </pc:spChg>
      </pc:sldChg>
      <pc:sldChg chg="addSp modSp mod modNotesTx">
        <pc:chgData name="大地　諒" userId="619354ec-e1f5-4930-88c2-ce4b149f67e5" providerId="ADAL" clId="{14505CB8-1EC6-4B1A-81AD-2E1CABBF7015}" dt="2025-03-10T07:56:23.700" v="1230" actId="20577"/>
        <pc:sldMkLst>
          <pc:docMk/>
          <pc:sldMk cId="836007915" sldId="365"/>
        </pc:sldMkLst>
        <pc:spChg chg="add mod">
          <ac:chgData name="大地　諒" userId="619354ec-e1f5-4930-88c2-ce4b149f67e5" providerId="ADAL" clId="{14505CB8-1EC6-4B1A-81AD-2E1CABBF7015}" dt="2025-02-27T06:39:24.089" v="118" actId="1036"/>
          <ac:spMkLst>
            <pc:docMk/>
            <pc:sldMk cId="836007915" sldId="365"/>
            <ac:spMk id="2" creationId="{5B4A78B3-174E-984D-FB39-64DFF3A6EB13}"/>
          </ac:spMkLst>
        </pc:spChg>
        <pc:spChg chg="add mod">
          <ac:chgData name="大地　諒" userId="619354ec-e1f5-4930-88c2-ce4b149f67e5" providerId="ADAL" clId="{14505CB8-1EC6-4B1A-81AD-2E1CABBF7015}" dt="2025-02-27T06:39:24.089" v="118" actId="1036"/>
          <ac:spMkLst>
            <pc:docMk/>
            <pc:sldMk cId="836007915" sldId="365"/>
            <ac:spMk id="3" creationId="{E518E20F-7FB2-EB48-8748-D1878528AC12}"/>
          </ac:spMkLst>
        </pc:spChg>
        <pc:spChg chg="add mod">
          <ac:chgData name="大地　諒" userId="619354ec-e1f5-4930-88c2-ce4b149f67e5" providerId="ADAL" clId="{14505CB8-1EC6-4B1A-81AD-2E1CABBF7015}" dt="2025-02-27T06:39:24.089" v="118" actId="1036"/>
          <ac:spMkLst>
            <pc:docMk/>
            <pc:sldMk cId="836007915" sldId="365"/>
            <ac:spMk id="5" creationId="{80704E72-7536-EE69-AEB1-4D93C73A8945}"/>
          </ac:spMkLst>
        </pc:spChg>
        <pc:spChg chg="add mod">
          <ac:chgData name="大地　諒" userId="619354ec-e1f5-4930-88c2-ce4b149f67e5" providerId="ADAL" clId="{14505CB8-1EC6-4B1A-81AD-2E1CABBF7015}" dt="2025-02-27T06:40:23.556" v="119"/>
          <ac:spMkLst>
            <pc:docMk/>
            <pc:sldMk cId="836007915" sldId="365"/>
            <ac:spMk id="8" creationId="{49654C09-BF5C-7CC1-81D6-4CF166F5E767}"/>
          </ac:spMkLst>
        </pc:spChg>
        <pc:spChg chg="add mod">
          <ac:chgData name="大地　諒" userId="619354ec-e1f5-4930-88c2-ce4b149f67e5" providerId="ADAL" clId="{14505CB8-1EC6-4B1A-81AD-2E1CABBF7015}" dt="2025-02-27T06:40:23.556" v="119"/>
          <ac:spMkLst>
            <pc:docMk/>
            <pc:sldMk cId="836007915" sldId="365"/>
            <ac:spMk id="22" creationId="{37B33B79-0D52-82D9-0F2E-BCE67A571EC2}"/>
          </ac:spMkLst>
        </pc:spChg>
        <pc:picChg chg="add mod">
          <ac:chgData name="大地　諒" userId="619354ec-e1f5-4930-88c2-ce4b149f67e5" providerId="ADAL" clId="{14505CB8-1EC6-4B1A-81AD-2E1CABBF7015}" dt="2025-02-27T06:40:23.556" v="119"/>
          <ac:picMkLst>
            <pc:docMk/>
            <pc:sldMk cId="836007915" sldId="365"/>
            <ac:picMk id="9" creationId="{E8C2FAF0-2F6D-9608-F3F6-2CE7893E037E}"/>
          </ac:picMkLst>
        </pc:picChg>
      </pc:sldChg>
      <pc:sldChg chg="modSp mod">
        <pc:chgData name="大地　諒" userId="619354ec-e1f5-4930-88c2-ce4b149f67e5" providerId="ADAL" clId="{14505CB8-1EC6-4B1A-81AD-2E1CABBF7015}" dt="2025-02-27T06:38:31.106" v="88" actId="14100"/>
        <pc:sldMkLst>
          <pc:docMk/>
          <pc:sldMk cId="2699701690" sldId="367"/>
        </pc:sldMkLst>
        <pc:spChg chg="mod">
          <ac:chgData name="大地　諒" userId="619354ec-e1f5-4930-88c2-ce4b149f67e5" providerId="ADAL" clId="{14505CB8-1EC6-4B1A-81AD-2E1CABBF7015}" dt="2025-02-27T06:38:20.752" v="84" actId="14100"/>
          <ac:spMkLst>
            <pc:docMk/>
            <pc:sldMk cId="2699701690" sldId="367"/>
            <ac:spMk id="10" creationId="{20D1BBBA-EA50-673A-FB65-4244C6D645D5}"/>
          </ac:spMkLst>
        </pc:spChg>
        <pc:spChg chg="mod">
          <ac:chgData name="大地　諒" userId="619354ec-e1f5-4930-88c2-ce4b149f67e5" providerId="ADAL" clId="{14505CB8-1EC6-4B1A-81AD-2E1CABBF7015}" dt="2025-02-27T06:38:31.106" v="88" actId="14100"/>
          <ac:spMkLst>
            <pc:docMk/>
            <pc:sldMk cId="2699701690" sldId="367"/>
            <ac:spMk id="17" creationId="{9EA8DC48-7880-2A31-380A-6236AEC336D5}"/>
          </ac:spMkLst>
        </pc:spChg>
      </pc:sldChg>
      <pc:sldChg chg="addSp delSp modSp mod">
        <pc:chgData name="大地　諒" userId="619354ec-e1f5-4930-88c2-ce4b149f67e5" providerId="ADAL" clId="{14505CB8-1EC6-4B1A-81AD-2E1CABBF7015}" dt="2025-02-27T06:39:15.565" v="110" actId="21"/>
        <pc:sldMkLst>
          <pc:docMk/>
          <pc:sldMk cId="583900778" sldId="368"/>
        </pc:sldMkLst>
        <pc:spChg chg="add del mod">
          <ac:chgData name="大地　諒" userId="619354ec-e1f5-4930-88c2-ce4b149f67e5" providerId="ADAL" clId="{14505CB8-1EC6-4B1A-81AD-2E1CABBF7015}" dt="2025-02-27T06:39:15.565" v="110" actId="21"/>
          <ac:spMkLst>
            <pc:docMk/>
            <pc:sldMk cId="583900778" sldId="368"/>
            <ac:spMk id="2" creationId="{561C4EF5-F799-37DB-1B45-0436C0BE8BB5}"/>
          </ac:spMkLst>
        </pc:spChg>
        <pc:spChg chg="add del">
          <ac:chgData name="大地　諒" userId="619354ec-e1f5-4930-88c2-ce4b149f67e5" providerId="ADAL" clId="{14505CB8-1EC6-4B1A-81AD-2E1CABBF7015}" dt="2025-02-27T06:39:15.565" v="110" actId="21"/>
          <ac:spMkLst>
            <pc:docMk/>
            <pc:sldMk cId="583900778" sldId="368"/>
            <ac:spMk id="6" creationId="{F2E291F3-A3AA-FF7B-6483-A43ECB14E402}"/>
          </ac:spMkLst>
        </pc:spChg>
        <pc:spChg chg="add del">
          <ac:chgData name="大地　諒" userId="619354ec-e1f5-4930-88c2-ce4b149f67e5" providerId="ADAL" clId="{14505CB8-1EC6-4B1A-81AD-2E1CABBF7015}" dt="2025-02-27T06:39:15.565" v="110" actId="21"/>
          <ac:spMkLst>
            <pc:docMk/>
            <pc:sldMk cId="583900778" sldId="368"/>
            <ac:spMk id="7" creationId="{F4F89C42-29B4-93A3-F058-62489454E810}"/>
          </ac:spMkLst>
        </pc:spChg>
        <pc:spChg chg="mod">
          <ac:chgData name="大地　諒" userId="619354ec-e1f5-4930-88c2-ce4b149f67e5" providerId="ADAL" clId="{14505CB8-1EC6-4B1A-81AD-2E1CABBF7015}" dt="2025-02-27T06:39:00.519" v="107" actId="1036"/>
          <ac:spMkLst>
            <pc:docMk/>
            <pc:sldMk cId="583900778" sldId="368"/>
            <ac:spMk id="8" creationId="{A1E088D6-45F1-2E80-0C91-373ADF22CE64}"/>
          </ac:spMkLst>
        </pc:spChg>
        <pc:spChg chg="mod">
          <ac:chgData name="大地　諒" userId="619354ec-e1f5-4930-88c2-ce4b149f67e5" providerId="ADAL" clId="{14505CB8-1EC6-4B1A-81AD-2E1CABBF7015}" dt="2025-02-27T06:39:00.519" v="107" actId="1036"/>
          <ac:spMkLst>
            <pc:docMk/>
            <pc:sldMk cId="583900778" sldId="368"/>
            <ac:spMk id="9" creationId="{6AE2D50C-42EB-B02D-16F5-4737716BC2BC}"/>
          </ac:spMkLst>
        </pc:spChg>
        <pc:spChg chg="mod">
          <ac:chgData name="大地　諒" userId="619354ec-e1f5-4930-88c2-ce4b149f67e5" providerId="ADAL" clId="{14505CB8-1EC6-4B1A-81AD-2E1CABBF7015}" dt="2025-02-27T06:39:00.519" v="107" actId="1036"/>
          <ac:spMkLst>
            <pc:docMk/>
            <pc:sldMk cId="583900778" sldId="368"/>
            <ac:spMk id="10" creationId="{6A82FE67-5913-2A84-D8F4-90D3154ED28A}"/>
          </ac:spMkLst>
        </pc:spChg>
        <pc:spChg chg="mod">
          <ac:chgData name="大地　諒" userId="619354ec-e1f5-4930-88c2-ce4b149f67e5" providerId="ADAL" clId="{14505CB8-1EC6-4B1A-81AD-2E1CABBF7015}" dt="2025-02-27T06:39:00.519" v="107" actId="1036"/>
          <ac:spMkLst>
            <pc:docMk/>
            <pc:sldMk cId="583900778" sldId="368"/>
            <ac:spMk id="11" creationId="{C4FFFBD5-5602-FCC0-9DAB-EE8556C7EA30}"/>
          </ac:spMkLst>
        </pc:spChg>
        <pc:spChg chg="mod">
          <ac:chgData name="大地　諒" userId="619354ec-e1f5-4930-88c2-ce4b149f67e5" providerId="ADAL" clId="{14505CB8-1EC6-4B1A-81AD-2E1CABBF7015}" dt="2025-02-27T06:39:00.519" v="107" actId="1036"/>
          <ac:spMkLst>
            <pc:docMk/>
            <pc:sldMk cId="583900778" sldId="368"/>
            <ac:spMk id="14" creationId="{8A91D488-626D-36D8-3D72-7BAD219B234B}"/>
          </ac:spMkLst>
        </pc:spChg>
        <pc:spChg chg="mod">
          <ac:chgData name="大地　諒" userId="619354ec-e1f5-4930-88c2-ce4b149f67e5" providerId="ADAL" clId="{14505CB8-1EC6-4B1A-81AD-2E1CABBF7015}" dt="2025-02-27T06:39:00.519" v="107" actId="1036"/>
          <ac:spMkLst>
            <pc:docMk/>
            <pc:sldMk cId="583900778" sldId="368"/>
            <ac:spMk id="15" creationId="{1723F5F2-D1B4-37AE-C6BF-9F86AEE43045}"/>
          </ac:spMkLst>
        </pc:spChg>
        <pc:spChg chg="mod">
          <ac:chgData name="大地　諒" userId="619354ec-e1f5-4930-88c2-ce4b149f67e5" providerId="ADAL" clId="{14505CB8-1EC6-4B1A-81AD-2E1CABBF7015}" dt="2025-02-27T06:39:00.519" v="107" actId="1036"/>
          <ac:spMkLst>
            <pc:docMk/>
            <pc:sldMk cId="583900778" sldId="368"/>
            <ac:spMk id="16" creationId="{BBEE01E1-82CA-BFB7-B30A-7A9F7A6DCC76}"/>
          </ac:spMkLst>
        </pc:spChg>
        <pc:spChg chg="mod">
          <ac:chgData name="大地　諒" userId="619354ec-e1f5-4930-88c2-ce4b149f67e5" providerId="ADAL" clId="{14505CB8-1EC6-4B1A-81AD-2E1CABBF7015}" dt="2025-02-27T06:39:00.519" v="107" actId="1036"/>
          <ac:spMkLst>
            <pc:docMk/>
            <pc:sldMk cId="583900778" sldId="368"/>
            <ac:spMk id="17" creationId="{AEC6BEF5-4383-9568-B3B7-D760C5AD9844}"/>
          </ac:spMkLst>
        </pc:spChg>
        <pc:picChg chg="mod">
          <ac:chgData name="大地　諒" userId="619354ec-e1f5-4930-88c2-ce4b149f67e5" providerId="ADAL" clId="{14505CB8-1EC6-4B1A-81AD-2E1CABBF7015}" dt="2025-02-27T06:39:00.519" v="107" actId="1036"/>
          <ac:picMkLst>
            <pc:docMk/>
            <pc:sldMk cId="583900778" sldId="368"/>
            <ac:picMk id="19" creationId="{319FA9F7-6B31-7962-F33B-0D9B762A6091}"/>
          </ac:picMkLst>
        </pc:picChg>
        <pc:picChg chg="mod">
          <ac:chgData name="大地　諒" userId="619354ec-e1f5-4930-88c2-ce4b149f67e5" providerId="ADAL" clId="{14505CB8-1EC6-4B1A-81AD-2E1CABBF7015}" dt="2025-02-27T06:39:00.519" v="107" actId="1036"/>
          <ac:picMkLst>
            <pc:docMk/>
            <pc:sldMk cId="583900778" sldId="368"/>
            <ac:picMk id="21" creationId="{D6B6A8BB-DBA3-D65F-6ECA-C17E131CCAEA}"/>
          </ac:picMkLst>
        </pc:picChg>
        <pc:picChg chg="mod">
          <ac:chgData name="大地　諒" userId="619354ec-e1f5-4930-88c2-ce4b149f67e5" providerId="ADAL" clId="{14505CB8-1EC6-4B1A-81AD-2E1CABBF7015}" dt="2025-02-27T06:39:00.519" v="107" actId="1036"/>
          <ac:picMkLst>
            <pc:docMk/>
            <pc:sldMk cId="583900778" sldId="368"/>
            <ac:picMk id="22" creationId="{C9C90DB1-05DE-06D6-1272-3B563AE6A2DE}"/>
          </ac:picMkLst>
        </pc:picChg>
        <pc:picChg chg="mod">
          <ac:chgData name="大地　諒" userId="619354ec-e1f5-4930-88c2-ce4b149f67e5" providerId="ADAL" clId="{14505CB8-1EC6-4B1A-81AD-2E1CABBF7015}" dt="2025-02-27T06:39:00.519" v="107" actId="1036"/>
          <ac:picMkLst>
            <pc:docMk/>
            <pc:sldMk cId="583900778" sldId="368"/>
            <ac:picMk id="23" creationId="{39097116-5FAE-A72E-032C-65ED1F8AA50C}"/>
          </ac:picMkLst>
        </pc:picChg>
        <pc:picChg chg="mod">
          <ac:chgData name="大地　諒" userId="619354ec-e1f5-4930-88c2-ce4b149f67e5" providerId="ADAL" clId="{14505CB8-1EC6-4B1A-81AD-2E1CABBF7015}" dt="2025-02-27T06:39:00.519" v="107" actId="1036"/>
          <ac:picMkLst>
            <pc:docMk/>
            <pc:sldMk cId="583900778" sldId="368"/>
            <ac:picMk id="24" creationId="{31CEBD93-3838-1504-AD1A-84735194CD0C}"/>
          </ac:picMkLst>
        </pc:picChg>
        <pc:picChg chg="mod">
          <ac:chgData name="大地　諒" userId="619354ec-e1f5-4930-88c2-ce4b149f67e5" providerId="ADAL" clId="{14505CB8-1EC6-4B1A-81AD-2E1CABBF7015}" dt="2025-02-27T06:39:00.519" v="107" actId="1036"/>
          <ac:picMkLst>
            <pc:docMk/>
            <pc:sldMk cId="583900778" sldId="368"/>
            <ac:picMk id="26" creationId="{DB6A3746-6BC3-25D1-5845-CE17BCC5314C}"/>
          </ac:picMkLst>
        </pc:picChg>
        <pc:picChg chg="mod">
          <ac:chgData name="大地　諒" userId="619354ec-e1f5-4930-88c2-ce4b149f67e5" providerId="ADAL" clId="{14505CB8-1EC6-4B1A-81AD-2E1CABBF7015}" dt="2025-02-27T06:39:00.519" v="107" actId="1036"/>
          <ac:picMkLst>
            <pc:docMk/>
            <pc:sldMk cId="583900778" sldId="368"/>
            <ac:picMk id="28" creationId="{7225787E-DEFE-5F81-5993-748FA215E56A}"/>
          </ac:picMkLst>
        </pc:picChg>
        <pc:picChg chg="mod">
          <ac:chgData name="大地　諒" userId="619354ec-e1f5-4930-88c2-ce4b149f67e5" providerId="ADAL" clId="{14505CB8-1EC6-4B1A-81AD-2E1CABBF7015}" dt="2025-02-27T06:39:00.519" v="107" actId="1036"/>
          <ac:picMkLst>
            <pc:docMk/>
            <pc:sldMk cId="583900778" sldId="368"/>
            <ac:picMk id="30" creationId="{C3940C45-A613-F4CF-DCE8-9B82D7B47C80}"/>
          </ac:picMkLst>
        </pc:picChg>
      </pc:sldChg>
    </pc:docChg>
  </pc:docChgLst>
  <pc:docChgLst>
    <pc:chgData name="荒川　涼介" userId="S::70683@toyota01.city.toyota.aichi.jp::b4100ca9-8c2f-49ba-89c5-d16491e022d6" providerId="AD" clId="Web-{90775869-0A59-19B7-C51A-B49A6FC89988}"/>
    <pc:docChg chg="modSld">
      <pc:chgData name="荒川　涼介" userId="S::70683@toyota01.city.toyota.aichi.jp::b4100ca9-8c2f-49ba-89c5-d16491e022d6" providerId="AD" clId="Web-{90775869-0A59-19B7-C51A-B49A6FC89988}" dt="2025-02-27T07:33:14.118" v="36" actId="20577"/>
      <pc:docMkLst>
        <pc:docMk/>
      </pc:docMkLst>
      <pc:sldChg chg="addSp delSp modSp">
        <pc:chgData name="荒川　涼介" userId="S::70683@toyota01.city.toyota.aichi.jp::b4100ca9-8c2f-49ba-89c5-d16491e022d6" providerId="AD" clId="Web-{90775869-0A59-19B7-C51A-B49A6FC89988}" dt="2025-02-27T07:33:14.118" v="36" actId="20577"/>
        <pc:sldMkLst>
          <pc:docMk/>
          <pc:sldMk cId="2699701690" sldId="367"/>
        </pc:sldMkLst>
        <pc:spChg chg="add mod">
          <ac:chgData name="荒川　涼介" userId="S::70683@toyota01.city.toyota.aichi.jp::b4100ca9-8c2f-49ba-89c5-d16491e022d6" providerId="AD" clId="Web-{90775869-0A59-19B7-C51A-B49A6FC89988}" dt="2025-02-27T07:33:14.118" v="36" actId="20577"/>
          <ac:spMkLst>
            <pc:docMk/>
            <pc:sldMk cId="2699701690" sldId="367"/>
            <ac:spMk id="5" creationId="{6DEF0968-C616-40DD-FE1A-4642D3D66B9C}"/>
          </ac:spMkLst>
        </pc:spChg>
        <pc:spChg chg="del mod">
          <ac:chgData name="荒川　涼介" userId="S::70683@toyota01.city.toyota.aichi.jp::b4100ca9-8c2f-49ba-89c5-d16491e022d6" providerId="AD" clId="Web-{90775869-0A59-19B7-C51A-B49A6FC89988}" dt="2025-02-27T07:31:22.832" v="19"/>
          <ac:spMkLst>
            <pc:docMk/>
            <pc:sldMk cId="2699701690" sldId="367"/>
            <ac:spMk id="11" creationId="{E997A065-04D8-28EE-1841-61887B861AF9}"/>
          </ac:spMkLst>
        </pc:spChg>
      </pc:sldChg>
    </pc:docChg>
  </pc:docChgLst>
  <pc:docChgLst>
    <pc:chgData name="佐々木 大祐" userId="S::03860@toyota01.city.toyota.aichi.jp::5d4a885e-b0fe-4b04-b8d8-2567f0323b6b" providerId="AD" clId="Web-{CD80DF1C-7F95-602E-C875-10FC9E8F4DB5}"/>
    <pc:docChg chg="modSld">
      <pc:chgData name="佐々木 大祐" userId="S::03860@toyota01.city.toyota.aichi.jp::5d4a885e-b0fe-4b04-b8d8-2567f0323b6b" providerId="AD" clId="Web-{CD80DF1C-7F95-602E-C875-10FC9E8F4DB5}" dt="2025-01-29T08:01:15.661" v="3" actId="20577"/>
      <pc:docMkLst>
        <pc:docMk/>
      </pc:docMkLst>
      <pc:sldChg chg="modSp">
        <pc:chgData name="佐々木 大祐" userId="S::03860@toyota01.city.toyota.aichi.jp::5d4a885e-b0fe-4b04-b8d8-2567f0323b6b" providerId="AD" clId="Web-{CD80DF1C-7F95-602E-C875-10FC9E8F4DB5}" dt="2025-01-29T08:01:15.661" v="3" actId="20577"/>
        <pc:sldMkLst>
          <pc:docMk/>
          <pc:sldMk cId="198162190" sldId="379"/>
        </pc:sldMkLst>
        <pc:spChg chg="mod">
          <ac:chgData name="佐々木 大祐" userId="S::03860@toyota01.city.toyota.aichi.jp::5d4a885e-b0fe-4b04-b8d8-2567f0323b6b" providerId="AD" clId="Web-{CD80DF1C-7F95-602E-C875-10FC9E8F4DB5}" dt="2025-01-29T08:01:15.661" v="3" actId="20577"/>
          <ac:spMkLst>
            <pc:docMk/>
            <pc:sldMk cId="198162190" sldId="379"/>
            <ac:spMk id="6" creationId="{9D2A5D7E-18F3-93F6-5FFF-13C12D46C766}"/>
          </ac:spMkLst>
        </pc:spChg>
      </pc:sldChg>
    </pc:docChg>
  </pc:docChgLst>
  <pc:docChgLst>
    <pc:chgData name="三春　崇哉" userId="S::84569@toyota01.city.toyota.aichi.jp::74913823-a329-46b5-a806-878ccd31f07e" providerId="AD" clId="Web-{D8CC4DBF-4F73-8828-6BC2-46E8D8382F48}"/>
    <pc:docChg chg="modSld">
      <pc:chgData name="三春　崇哉" userId="S::84569@toyota01.city.toyota.aichi.jp::74913823-a329-46b5-a806-878ccd31f07e" providerId="AD" clId="Web-{D8CC4DBF-4F73-8828-6BC2-46E8D8382F48}" dt="2025-02-27T06:39:38.828" v="1" actId="1076"/>
      <pc:docMkLst>
        <pc:docMk/>
      </pc:docMkLst>
      <pc:sldChg chg="modSp">
        <pc:chgData name="三春　崇哉" userId="S::84569@toyota01.city.toyota.aichi.jp::74913823-a329-46b5-a806-878ccd31f07e" providerId="AD" clId="Web-{D8CC4DBF-4F73-8828-6BC2-46E8D8382F48}" dt="2025-02-27T06:39:38.828" v="1" actId="1076"/>
        <pc:sldMkLst>
          <pc:docMk/>
          <pc:sldMk cId="583900778" sldId="368"/>
        </pc:sldMkLst>
        <pc:spChg chg="mod">
          <ac:chgData name="三春　崇哉" userId="S::84569@toyota01.city.toyota.aichi.jp::74913823-a329-46b5-a806-878ccd31f07e" providerId="AD" clId="Web-{D8CC4DBF-4F73-8828-6BC2-46E8D8382F48}" dt="2025-02-27T06:39:38.828" v="1" actId="1076"/>
          <ac:spMkLst>
            <pc:docMk/>
            <pc:sldMk cId="583900778" sldId="368"/>
            <ac:spMk id="31" creationId="{7F44F4BF-67CD-D42F-5A3D-58EB02E282A3}"/>
          </ac:spMkLst>
        </pc:spChg>
      </pc:sldChg>
    </pc:docChg>
  </pc:docChgLst>
  <pc:docChgLst>
    <pc:chgData name="大地　諒" userId="S::67674@toyota01.city.toyota.aichi.jp::619354ec-e1f5-4930-88c2-ce4b149f67e5" providerId="AD" clId="Web-{A564FCC7-9F3B-05FF-E27B-802ECCB7D3E8}"/>
    <pc:docChg chg="mod">
      <pc:chgData name="大地　諒" userId="S::67674@toyota01.city.toyota.aichi.jp::619354ec-e1f5-4930-88c2-ce4b149f67e5" providerId="AD" clId="Web-{A564FCC7-9F3B-05FF-E27B-802ECCB7D3E8}" dt="2025-02-26T00:28:10.389" v="0"/>
      <pc:docMkLst>
        <pc:docMk/>
      </pc:docMkLst>
    </pc:docChg>
  </pc:docChgLst>
  <pc:docChgLst>
    <pc:chgData name="神谷　和磨" userId="S::67535@toyota01.city.toyota.aichi.jp::cafa73cd-6897-43fc-8935-7038dd0019b2" providerId="AD" clId="Web-{F44B39B7-06E7-6617-8872-AE4512374A6F}"/>
    <pc:docChg chg="modSld">
      <pc:chgData name="神谷　和磨" userId="S::67535@toyota01.city.toyota.aichi.jp::cafa73cd-6897-43fc-8935-7038dd0019b2" providerId="AD" clId="Web-{F44B39B7-06E7-6617-8872-AE4512374A6F}" dt="2025-01-29T03:27:17.970" v="12" actId="1076"/>
      <pc:docMkLst>
        <pc:docMk/>
      </pc:docMkLst>
      <pc:sldChg chg="addSp delSp modSp">
        <pc:chgData name="神谷　和磨" userId="S::67535@toyota01.city.toyota.aichi.jp::cafa73cd-6897-43fc-8935-7038dd0019b2" providerId="AD" clId="Web-{F44B39B7-06E7-6617-8872-AE4512374A6F}" dt="2025-01-29T03:27:17.970" v="12" actId="1076"/>
        <pc:sldMkLst>
          <pc:docMk/>
          <pc:sldMk cId="877548003" sldId="377"/>
        </pc:sldMkLst>
        <pc:spChg chg="del topLvl">
          <ac:chgData name="神谷　和磨" userId="S::67535@toyota01.city.toyota.aichi.jp::cafa73cd-6897-43fc-8935-7038dd0019b2" providerId="AD" clId="Web-{F44B39B7-06E7-6617-8872-AE4512374A6F}" dt="2025-01-29T03:26:34.375" v="3"/>
          <ac:spMkLst>
            <pc:docMk/>
            <pc:sldMk cId="877548003" sldId="377"/>
            <ac:spMk id="7" creationId="{17FB831D-C236-8E11-E498-D1FAA1C22826}"/>
          </ac:spMkLst>
        </pc:spChg>
        <pc:spChg chg="mod topLvl">
          <ac:chgData name="神谷　和磨" userId="S::67535@toyota01.city.toyota.aichi.jp::cafa73cd-6897-43fc-8935-7038dd0019b2" providerId="AD" clId="Web-{F44B39B7-06E7-6617-8872-AE4512374A6F}" dt="2025-01-29T03:26:38.922" v="4" actId="14100"/>
          <ac:spMkLst>
            <pc:docMk/>
            <pc:sldMk cId="877548003" sldId="377"/>
            <ac:spMk id="8" creationId="{5046F3E9-2EE5-6B33-3B44-546EAD5418B0}"/>
          </ac:spMkLst>
        </pc:spChg>
        <pc:spChg chg="mod">
          <ac:chgData name="神谷　和磨" userId="S::67535@toyota01.city.toyota.aichi.jp::cafa73cd-6897-43fc-8935-7038dd0019b2" providerId="AD" clId="Web-{F44B39B7-06E7-6617-8872-AE4512374A6F}" dt="2025-01-29T03:27:07.845" v="10" actId="20577"/>
          <ac:spMkLst>
            <pc:docMk/>
            <pc:sldMk cId="877548003" sldId="377"/>
            <ac:spMk id="9" creationId="{CB9F6BD1-B5B4-37AB-BE3F-8A70F66677A2}"/>
          </ac:spMkLst>
        </pc:spChg>
        <pc:spChg chg="mod">
          <ac:chgData name="神谷　和磨" userId="S::67535@toyota01.city.toyota.aichi.jp::cafa73cd-6897-43fc-8935-7038dd0019b2" providerId="AD" clId="Web-{F44B39B7-06E7-6617-8872-AE4512374A6F}" dt="2025-01-29T03:26:59.157" v="7" actId="14100"/>
          <ac:spMkLst>
            <pc:docMk/>
            <pc:sldMk cId="877548003" sldId="377"/>
            <ac:spMk id="13" creationId="{655CA732-93C5-FDF1-DA43-D8AFA1338459}"/>
          </ac:spMkLst>
        </pc:spChg>
        <pc:spChg chg="mod">
          <ac:chgData name="神谷　和磨" userId="S::67535@toyota01.city.toyota.aichi.jp::cafa73cd-6897-43fc-8935-7038dd0019b2" providerId="AD" clId="Web-{F44B39B7-06E7-6617-8872-AE4512374A6F}" dt="2025-01-29T03:27:17.970" v="12" actId="1076"/>
          <ac:spMkLst>
            <pc:docMk/>
            <pc:sldMk cId="877548003" sldId="377"/>
            <ac:spMk id="16" creationId="{A3F3A597-2293-BFF3-D9C1-E4F10A4DA131}"/>
          </ac:spMkLst>
        </pc:spChg>
        <pc:spChg chg="mod">
          <ac:chgData name="神谷　和磨" userId="S::67535@toyota01.city.toyota.aichi.jp::cafa73cd-6897-43fc-8935-7038dd0019b2" providerId="AD" clId="Web-{F44B39B7-06E7-6617-8872-AE4512374A6F}" dt="2025-01-29T03:26:44.766" v="5" actId="1076"/>
          <ac:spMkLst>
            <pc:docMk/>
            <pc:sldMk cId="877548003" sldId="377"/>
            <ac:spMk id="18" creationId="{1E909372-D238-E709-46B8-B1018CDC4904}"/>
          </ac:spMkLst>
        </pc:spChg>
        <pc:grpChg chg="add del">
          <ac:chgData name="神谷　和磨" userId="S::67535@toyota01.city.toyota.aichi.jp::cafa73cd-6897-43fc-8935-7038dd0019b2" providerId="AD" clId="Web-{F44B39B7-06E7-6617-8872-AE4512374A6F}" dt="2025-01-29T03:26:30.500" v="2"/>
          <ac:grpSpMkLst>
            <pc:docMk/>
            <pc:sldMk cId="877548003" sldId="377"/>
            <ac:grpSpMk id="6" creationId="{EE6CF507-E8CE-6913-13F4-60ED19F8CBA4}"/>
          </ac:grpSpMkLst>
        </pc:grpChg>
        <pc:grpChg chg="mod">
          <ac:chgData name="神谷　和磨" userId="S::67535@toyota01.city.toyota.aichi.jp::cafa73cd-6897-43fc-8935-7038dd0019b2" providerId="AD" clId="Web-{F44B39B7-06E7-6617-8872-AE4512374A6F}" dt="2025-01-29T03:26:51.297" v="6" actId="1076"/>
          <ac:grpSpMkLst>
            <pc:docMk/>
            <pc:sldMk cId="877548003" sldId="377"/>
            <ac:grpSpMk id="11" creationId="{F49BB988-0E23-9F03-0A77-420BE2D4EAE9}"/>
          </ac:grpSpMkLst>
        </pc:grpChg>
        <pc:picChg chg="mod">
          <ac:chgData name="神谷　和磨" userId="S::67535@toyota01.city.toyota.aichi.jp::cafa73cd-6897-43fc-8935-7038dd0019b2" providerId="AD" clId="Web-{F44B39B7-06E7-6617-8872-AE4512374A6F}" dt="2025-01-29T03:27:12.986" v="11" actId="1076"/>
          <ac:picMkLst>
            <pc:docMk/>
            <pc:sldMk cId="877548003" sldId="377"/>
            <ac:picMk id="5" creationId="{35392628-2BD5-2A84-3EB9-05D36E8F9857}"/>
          </ac:picMkLst>
        </pc:picChg>
      </pc:sldChg>
    </pc:docChg>
  </pc:docChgLst>
  <pc:docChgLst>
    <pc:chgData name="神谷　和磨" userId="S::67535@toyota01.city.toyota.aichi.jp::cafa73cd-6897-43fc-8935-7038dd0019b2" providerId="AD" clId="Web-{DA24C116-8195-D298-CE9D-8B20FDAB1628}"/>
    <pc:docChg chg="modSld">
      <pc:chgData name="神谷　和磨" userId="S::67535@toyota01.city.toyota.aichi.jp::cafa73cd-6897-43fc-8935-7038dd0019b2" providerId="AD" clId="Web-{DA24C116-8195-D298-CE9D-8B20FDAB1628}" dt="2025-01-30T01:50:39.360" v="143" actId="1076"/>
      <pc:docMkLst>
        <pc:docMk/>
      </pc:docMkLst>
      <pc:sldChg chg="addSp modSp">
        <pc:chgData name="神谷　和磨" userId="S::67535@toyota01.city.toyota.aichi.jp::cafa73cd-6897-43fc-8935-7038dd0019b2" providerId="AD" clId="Web-{DA24C116-8195-D298-CE9D-8B20FDAB1628}" dt="2025-01-30T01:50:39.360" v="143" actId="1076"/>
        <pc:sldMkLst>
          <pc:docMk/>
          <pc:sldMk cId="1331322515" sldId="353"/>
        </pc:sldMkLst>
        <pc:spChg chg="mod">
          <ac:chgData name="神谷　和磨" userId="S::67535@toyota01.city.toyota.aichi.jp::cafa73cd-6897-43fc-8935-7038dd0019b2" providerId="AD" clId="Web-{DA24C116-8195-D298-CE9D-8B20FDAB1628}" dt="2025-01-30T01:50:12.766" v="139" actId="1076"/>
          <ac:spMkLst>
            <pc:docMk/>
            <pc:sldMk cId="1331322515" sldId="353"/>
            <ac:spMk id="13" creationId="{7EBF0DB6-173A-50FD-2BB4-2819A6681911}"/>
          </ac:spMkLst>
        </pc:spChg>
        <pc:spChg chg="mod">
          <ac:chgData name="神谷　和磨" userId="S::67535@toyota01.city.toyota.aichi.jp::cafa73cd-6897-43fc-8935-7038dd0019b2" providerId="AD" clId="Web-{DA24C116-8195-D298-CE9D-8B20FDAB1628}" dt="2025-01-30T01:50:08.906" v="135" actId="1076"/>
          <ac:spMkLst>
            <pc:docMk/>
            <pc:sldMk cId="1331322515" sldId="353"/>
            <ac:spMk id="30" creationId="{32E2548D-1D8E-C0C8-3601-A56141EC282B}"/>
          </ac:spMkLst>
        </pc:spChg>
        <pc:spChg chg="mod">
          <ac:chgData name="神谷　和磨" userId="S::67535@toyota01.city.toyota.aichi.jp::cafa73cd-6897-43fc-8935-7038dd0019b2" providerId="AD" clId="Web-{DA24C116-8195-D298-CE9D-8B20FDAB1628}" dt="2025-01-30T01:50:08.969" v="136" actId="1076"/>
          <ac:spMkLst>
            <pc:docMk/>
            <pc:sldMk cId="1331322515" sldId="353"/>
            <ac:spMk id="31" creationId="{7E99AF19-B9AD-6C7E-64A3-2EF208939386}"/>
          </ac:spMkLst>
        </pc:spChg>
        <pc:spChg chg="mod">
          <ac:chgData name="神谷　和磨" userId="S::67535@toyota01.city.toyota.aichi.jp::cafa73cd-6897-43fc-8935-7038dd0019b2" providerId="AD" clId="Web-{DA24C116-8195-D298-CE9D-8B20FDAB1628}" dt="2025-01-30T01:50:09.015" v="137" actId="1076"/>
          <ac:spMkLst>
            <pc:docMk/>
            <pc:sldMk cId="1331322515" sldId="353"/>
            <ac:spMk id="36" creationId="{1589557E-857D-51E0-4A80-0D528AFCF194}"/>
          </ac:spMkLst>
        </pc:spChg>
        <pc:spChg chg="mod">
          <ac:chgData name="神谷　和磨" userId="S::67535@toyota01.city.toyota.aichi.jp::cafa73cd-6897-43fc-8935-7038dd0019b2" providerId="AD" clId="Web-{DA24C116-8195-D298-CE9D-8B20FDAB1628}" dt="2025-01-30T01:50:09.062" v="138" actId="1076"/>
          <ac:spMkLst>
            <pc:docMk/>
            <pc:sldMk cId="1331322515" sldId="353"/>
            <ac:spMk id="37" creationId="{FD7E899A-84B3-E4AD-467E-A37F88249F3F}"/>
          </ac:spMkLst>
        </pc:spChg>
        <pc:cxnChg chg="add mod">
          <ac:chgData name="神谷　和磨" userId="S::67535@toyota01.city.toyota.aichi.jp::cafa73cd-6897-43fc-8935-7038dd0019b2" providerId="AD" clId="Web-{DA24C116-8195-D298-CE9D-8B20FDAB1628}" dt="2025-01-30T01:50:39.360" v="143" actId="1076"/>
          <ac:cxnSpMkLst>
            <pc:docMk/>
            <pc:sldMk cId="1331322515" sldId="353"/>
            <ac:cxnSpMk id="8" creationId="{57B0CBC4-592A-8D9B-DCBB-CDD5C1DB3C08}"/>
          </ac:cxnSpMkLst>
        </pc:cxnChg>
      </pc:sldChg>
      <pc:sldChg chg="modSp modCm">
        <pc:chgData name="神谷　和磨" userId="S::67535@toyota01.city.toyota.aichi.jp::cafa73cd-6897-43fc-8935-7038dd0019b2" providerId="AD" clId="Web-{DA24C116-8195-D298-CE9D-8B20FDAB1628}" dt="2025-01-30T01:39:52.031" v="71" actId="20577"/>
        <pc:sldMkLst>
          <pc:docMk/>
          <pc:sldMk cId="198162190" sldId="379"/>
        </pc:sldMkLst>
        <pc:spChg chg="mod">
          <ac:chgData name="神谷　和磨" userId="S::67535@toyota01.city.toyota.aichi.jp::cafa73cd-6897-43fc-8935-7038dd0019b2" providerId="AD" clId="Web-{DA24C116-8195-D298-CE9D-8B20FDAB1628}" dt="2025-01-30T01:39:52.031" v="71" actId="20577"/>
          <ac:spMkLst>
            <pc:docMk/>
            <pc:sldMk cId="198162190" sldId="379"/>
            <ac:spMk id="8" creationId="{B6D60292-2E8D-7027-1094-44A29DA1256E}"/>
          </ac:spMkLst>
        </pc:spChg>
        <pc:spChg chg="mod">
          <ac:chgData name="神谷　和磨" userId="S::67535@toyota01.city.toyota.aichi.jp::cafa73cd-6897-43fc-8935-7038dd0019b2" providerId="AD" clId="Web-{DA24C116-8195-D298-CE9D-8B20FDAB1628}" dt="2025-01-30T01:39:45.844" v="69" actId="20577"/>
          <ac:spMkLst>
            <pc:docMk/>
            <pc:sldMk cId="198162190" sldId="379"/>
            <ac:spMk id="10" creationId="{98167B5E-A3BF-C822-B456-0727F9010858}"/>
          </ac:spMkLst>
        </pc:spChg>
        <pc:extLst>
          <p:ext xmlns:p="http://schemas.openxmlformats.org/presentationml/2006/main" uri="{D6D511B9-2390-475A-947B-AFAB55BFBCF1}">
            <pc226:cmChg xmlns:pc226="http://schemas.microsoft.com/office/powerpoint/2022/06/main/command" chg="mod">
              <pc226:chgData name="神谷　和磨" userId="S::67535@toyota01.city.toyota.aichi.jp::cafa73cd-6897-43fc-8935-7038dd0019b2" providerId="AD" clId="Web-{DA24C116-8195-D298-CE9D-8B20FDAB1628}" dt="2025-01-30T01:39:42.375" v="68" actId="20577"/>
              <pc2:cmMkLst xmlns:pc2="http://schemas.microsoft.com/office/powerpoint/2019/9/main/command">
                <pc:docMk/>
                <pc:sldMk cId="198162190" sldId="379"/>
                <pc2:cmMk id="{CC41BB21-1ED8-426D-9E12-3519F8EE361E}"/>
              </pc2:cmMkLst>
            </pc226:cmChg>
            <pc226:cmChg xmlns:pc226="http://schemas.microsoft.com/office/powerpoint/2022/06/main/command" chg="mod">
              <pc226:chgData name="神谷　和磨" userId="S::67535@toyota01.city.toyota.aichi.jp::cafa73cd-6897-43fc-8935-7038dd0019b2" providerId="AD" clId="Web-{DA24C116-8195-D298-CE9D-8B20FDAB1628}" dt="2025-01-30T01:39:42.375" v="68" actId="20577"/>
              <pc2:cmMkLst xmlns:pc2="http://schemas.microsoft.com/office/powerpoint/2019/9/main/command">
                <pc:docMk/>
                <pc:sldMk cId="198162190" sldId="379"/>
                <pc2:cmMk id="{8741499D-96C3-4B88-836B-D7DBB22DF896}"/>
              </pc2:cmMkLst>
            </pc226:cmChg>
          </p:ext>
        </pc:extLst>
      </pc:sldChg>
    </pc:docChg>
  </pc:docChgLst>
  <pc:docChgLst>
    <pc:chgData name="宮崎　和磨" userId="S::75820@toyota01.city.toyota.aichi.jp::38667a2b-4e8e-49a0-b50c-399df156510b" providerId="AD" clId="Web-{A8979E54-112D-3620-9D71-D46F76DE7CD6}"/>
    <pc:docChg chg="mod">
      <pc:chgData name="宮崎　和磨" userId="S::75820@toyota01.city.toyota.aichi.jp::38667a2b-4e8e-49a0-b50c-399df156510b" providerId="AD" clId="Web-{A8979E54-112D-3620-9D71-D46F76DE7CD6}" dt="2025-02-27T01:09:40.079" v="0"/>
      <pc:docMkLst>
        <pc:docMk/>
      </pc:docMkLst>
    </pc:docChg>
  </pc:docChgLst>
  <pc:docChgLst>
    <pc:chgData name="佐々木 大祐" userId="S::03860@toyota01.city.toyota.aichi.jp::5d4a885e-b0fe-4b04-b8d8-2567f0323b6b" providerId="AD" clId="Web-{544218E9-DB66-6F1B-44C1-03FDF1B93924}"/>
    <pc:docChg chg="modSld">
      <pc:chgData name="佐々木 大祐" userId="S::03860@toyota01.city.toyota.aichi.jp::5d4a885e-b0fe-4b04-b8d8-2567f0323b6b" providerId="AD" clId="Web-{544218E9-DB66-6F1B-44C1-03FDF1B93924}" dt="2025-01-30T02:34:38.845" v="14" actId="1076"/>
      <pc:docMkLst>
        <pc:docMk/>
      </pc:docMkLst>
      <pc:sldChg chg="addSp delSp modSp">
        <pc:chgData name="佐々木 大祐" userId="S::03860@toyota01.city.toyota.aichi.jp::5d4a885e-b0fe-4b04-b8d8-2567f0323b6b" providerId="AD" clId="Web-{544218E9-DB66-6F1B-44C1-03FDF1B93924}" dt="2025-01-30T02:34:38.845" v="14" actId="1076"/>
        <pc:sldMkLst>
          <pc:docMk/>
          <pc:sldMk cId="1165689100" sldId="352"/>
        </pc:sldMkLst>
        <pc:spChg chg="mod">
          <ac:chgData name="佐々木 大祐" userId="S::03860@toyota01.city.toyota.aichi.jp::5d4a885e-b0fe-4b04-b8d8-2567f0323b6b" providerId="AD" clId="Web-{544218E9-DB66-6F1B-44C1-03FDF1B93924}" dt="2025-01-30T02:34:20.813" v="10" actId="1076"/>
          <ac:spMkLst>
            <pc:docMk/>
            <pc:sldMk cId="1165689100" sldId="352"/>
            <ac:spMk id="8" creationId="{2795D5AA-4142-43F1-739C-8694961F76D8}"/>
          </ac:spMkLst>
        </pc:spChg>
        <pc:spChg chg="add mod">
          <ac:chgData name="佐々木 大祐" userId="S::03860@toyota01.city.toyota.aichi.jp::5d4a885e-b0fe-4b04-b8d8-2567f0323b6b" providerId="AD" clId="Web-{544218E9-DB66-6F1B-44C1-03FDF1B93924}" dt="2025-01-30T02:34:38.845" v="14" actId="1076"/>
          <ac:spMkLst>
            <pc:docMk/>
            <pc:sldMk cId="1165689100" sldId="352"/>
            <ac:spMk id="25" creationId="{43970A40-5209-0D61-94FD-2B109873C8A8}"/>
          </ac:spMkLst>
        </pc:spChg>
        <pc:cxnChg chg="add mod">
          <ac:chgData name="佐々木 大祐" userId="S::03860@toyota01.city.toyota.aichi.jp::5d4a885e-b0fe-4b04-b8d8-2567f0323b6b" providerId="AD" clId="Web-{544218E9-DB66-6F1B-44C1-03FDF1B93924}" dt="2025-01-30T02:34:24.063" v="11" actId="1076"/>
          <ac:cxnSpMkLst>
            <pc:docMk/>
            <pc:sldMk cId="1165689100" sldId="352"/>
            <ac:cxnSpMk id="18" creationId="{D5C261E1-FA12-CC11-3451-B5C611648595}"/>
          </ac:cxnSpMkLst>
        </pc:cxnChg>
        <pc:cxnChg chg="add mod">
          <ac:chgData name="佐々木 大祐" userId="S::03860@toyota01.city.toyota.aichi.jp::5d4a885e-b0fe-4b04-b8d8-2567f0323b6b" providerId="AD" clId="Web-{544218E9-DB66-6F1B-44C1-03FDF1B93924}" dt="2025-01-30T02:33:23.577" v="3" actId="1076"/>
          <ac:cxnSpMkLst>
            <pc:docMk/>
            <pc:sldMk cId="1165689100" sldId="352"/>
            <ac:cxnSpMk id="23" creationId="{8791FDBB-94A9-95D8-4394-CBFF94A22FA1}"/>
          </ac:cxnSpMkLst>
        </pc:cxnChg>
        <pc:cxnChg chg="add del mod">
          <ac:chgData name="佐々木 大祐" userId="S::03860@toyota01.city.toyota.aichi.jp::5d4a885e-b0fe-4b04-b8d8-2567f0323b6b" providerId="AD" clId="Web-{544218E9-DB66-6F1B-44C1-03FDF1B93924}" dt="2025-01-30T02:34:31.922" v="12"/>
          <ac:cxnSpMkLst>
            <pc:docMk/>
            <pc:sldMk cId="1165689100" sldId="352"/>
            <ac:cxnSpMk id="24" creationId="{355F24D8-8EF4-08AC-9B43-36D37D8A49AC}"/>
          </ac:cxnSpMkLst>
        </pc:cxnChg>
      </pc:sldChg>
    </pc:docChg>
  </pc:docChgLst>
  <pc:docChgLst>
    <pc:chgData name="久米　裕之" userId="S::49027@toyota01.city.toyota.aichi.jp::a63f0232-e1de-4e33-add3-5a295a4a275e" providerId="AD" clId="Web-{38FD6773-9D64-A060-A11D-E5A39C1CBD94}"/>
    <pc:docChg chg="modSld">
      <pc:chgData name="久米　裕之" userId="S::49027@toyota01.city.toyota.aichi.jp::a63f0232-e1de-4e33-add3-5a295a4a275e" providerId="AD" clId="Web-{38FD6773-9D64-A060-A11D-E5A39C1CBD94}" dt="2025-01-30T01:14:29.293" v="0" actId="20577"/>
      <pc:docMkLst>
        <pc:docMk/>
      </pc:docMkLst>
      <pc:sldChg chg="modSp">
        <pc:chgData name="久米　裕之" userId="S::49027@toyota01.city.toyota.aichi.jp::a63f0232-e1de-4e33-add3-5a295a4a275e" providerId="AD" clId="Web-{38FD6773-9D64-A060-A11D-E5A39C1CBD94}" dt="2025-01-30T01:14:29.293" v="0" actId="20577"/>
        <pc:sldMkLst>
          <pc:docMk/>
          <pc:sldMk cId="4046622857" sldId="384"/>
        </pc:sldMkLst>
        <pc:spChg chg="mod">
          <ac:chgData name="久米　裕之" userId="S::49027@toyota01.city.toyota.aichi.jp::a63f0232-e1de-4e33-add3-5a295a4a275e" providerId="AD" clId="Web-{38FD6773-9D64-A060-A11D-E5A39C1CBD94}" dt="2025-01-30T01:14:29.293" v="0" actId="20577"/>
          <ac:spMkLst>
            <pc:docMk/>
            <pc:sldMk cId="4046622857" sldId="384"/>
            <ac:spMk id="45" creationId="{4E47CB36-7F69-BB66-B463-57E615049308}"/>
          </ac:spMkLst>
        </pc:spChg>
      </pc:sldChg>
    </pc:docChg>
  </pc:docChgLst>
  <pc:docChgLst>
    <pc:chgData name="久米　裕之" userId="S::49027@toyota01.city.toyota.aichi.jp::a63f0232-e1de-4e33-add3-5a295a4a275e" providerId="AD" clId="Web-{BCA34952-A451-5BB0-3C86-14E64BDB30C4}"/>
    <pc:docChg chg="modSld">
      <pc:chgData name="久米　裕之" userId="S::49027@toyota01.city.toyota.aichi.jp::a63f0232-e1de-4e33-add3-5a295a4a275e" providerId="AD" clId="Web-{BCA34952-A451-5BB0-3C86-14E64BDB30C4}" dt="2025-01-29T07:16:01.698" v="2"/>
      <pc:docMkLst>
        <pc:docMk/>
      </pc:docMkLst>
      <pc:sldChg chg="modSp">
        <pc:chgData name="久米　裕之" userId="S::49027@toyota01.city.toyota.aichi.jp::a63f0232-e1de-4e33-add3-5a295a4a275e" providerId="AD" clId="Web-{BCA34952-A451-5BB0-3C86-14E64BDB30C4}" dt="2025-01-29T07:16:01.698" v="2"/>
        <pc:sldMkLst>
          <pc:docMk/>
          <pc:sldMk cId="3554098640" sldId="392"/>
        </pc:sldMkLst>
        <pc:spChg chg="mod">
          <ac:chgData name="久米　裕之" userId="S::49027@toyota01.city.toyota.aichi.jp::a63f0232-e1de-4e33-add3-5a295a4a275e" providerId="AD" clId="Web-{BCA34952-A451-5BB0-3C86-14E64BDB30C4}" dt="2025-01-29T07:15:43.478" v="1" actId="1076"/>
          <ac:spMkLst>
            <pc:docMk/>
            <pc:sldMk cId="3554098640" sldId="392"/>
            <ac:spMk id="16" creationId="{F905F349-0687-A34E-D0CB-2A0C0008B715}"/>
          </ac:spMkLst>
        </pc:spChg>
        <pc:cxnChg chg="mod ord">
          <ac:chgData name="久米　裕之" userId="S::49027@toyota01.city.toyota.aichi.jp::a63f0232-e1de-4e33-add3-5a295a4a275e" providerId="AD" clId="Web-{BCA34952-A451-5BB0-3C86-14E64BDB30C4}" dt="2025-01-29T07:16:01.698" v="2"/>
          <ac:cxnSpMkLst>
            <pc:docMk/>
            <pc:sldMk cId="3554098640" sldId="392"/>
            <ac:cxnSpMk id="27" creationId="{EAA9211F-5A41-5B75-CD09-B76EFE2D47EA}"/>
          </ac:cxnSpMkLst>
        </pc:cxnChg>
      </pc:sldChg>
    </pc:docChg>
  </pc:docChgLst>
  <pc:docChgLst>
    <pc:chgData name="神谷　和磨" userId="S::67535@toyota01.city.toyota.aichi.jp::cafa73cd-6897-43fc-8935-7038dd0019b2" providerId="AD" clId="Web-{947134E2-F052-736B-1524-D29BA50271C6}"/>
    <pc:docChg chg="modSld">
      <pc:chgData name="神谷　和磨" userId="S::67535@toyota01.city.toyota.aichi.jp::cafa73cd-6897-43fc-8935-7038dd0019b2" providerId="AD" clId="Web-{947134E2-F052-736B-1524-D29BA50271C6}" dt="2025-01-29T02:57:15.329" v="51" actId="1076"/>
      <pc:docMkLst>
        <pc:docMk/>
      </pc:docMkLst>
      <pc:sldChg chg="modSp">
        <pc:chgData name="神谷　和磨" userId="S::67535@toyota01.city.toyota.aichi.jp::cafa73cd-6897-43fc-8935-7038dd0019b2" providerId="AD" clId="Web-{947134E2-F052-736B-1524-D29BA50271C6}" dt="2025-01-29T02:53:48.183" v="39" actId="1076"/>
        <pc:sldMkLst>
          <pc:docMk/>
          <pc:sldMk cId="4046622857" sldId="384"/>
        </pc:sldMkLst>
        <pc:spChg chg="mod">
          <ac:chgData name="神谷　和磨" userId="S::67535@toyota01.city.toyota.aichi.jp::cafa73cd-6897-43fc-8935-7038dd0019b2" providerId="AD" clId="Web-{947134E2-F052-736B-1524-D29BA50271C6}" dt="2025-01-29T02:53:48.183" v="39" actId="1076"/>
          <ac:spMkLst>
            <pc:docMk/>
            <pc:sldMk cId="4046622857" sldId="384"/>
            <ac:spMk id="40" creationId="{A901758B-DD52-0E96-1D1C-F6F82C750C05}"/>
          </ac:spMkLst>
        </pc:spChg>
        <pc:spChg chg="mod">
          <ac:chgData name="神谷　和磨" userId="S::67535@toyota01.city.toyota.aichi.jp::cafa73cd-6897-43fc-8935-7038dd0019b2" providerId="AD" clId="Web-{947134E2-F052-736B-1524-D29BA50271C6}" dt="2025-01-29T02:52:51.181" v="28" actId="14100"/>
          <ac:spMkLst>
            <pc:docMk/>
            <pc:sldMk cId="4046622857" sldId="384"/>
            <ac:spMk id="45" creationId="{4E47CB36-7F69-BB66-B463-57E615049308}"/>
          </ac:spMkLst>
        </pc:spChg>
      </pc:sldChg>
      <pc:sldChg chg="modSp">
        <pc:chgData name="神谷　和磨" userId="S::67535@toyota01.city.toyota.aichi.jp::cafa73cd-6897-43fc-8935-7038dd0019b2" providerId="AD" clId="Web-{947134E2-F052-736B-1524-D29BA50271C6}" dt="2025-01-29T02:54:51.528" v="44" actId="20577"/>
        <pc:sldMkLst>
          <pc:docMk/>
          <pc:sldMk cId="1145710879" sldId="387"/>
        </pc:sldMkLst>
        <pc:spChg chg="mod">
          <ac:chgData name="神谷　和磨" userId="S::67535@toyota01.city.toyota.aichi.jp::cafa73cd-6897-43fc-8935-7038dd0019b2" providerId="AD" clId="Web-{947134E2-F052-736B-1524-D29BA50271C6}" dt="2025-01-29T02:54:51.528" v="44" actId="20577"/>
          <ac:spMkLst>
            <pc:docMk/>
            <pc:sldMk cId="1145710879" sldId="387"/>
            <ac:spMk id="10" creationId="{D41BC0AB-CF43-7C6F-7681-67C0D23B3E66}"/>
          </ac:spMkLst>
        </pc:spChg>
      </pc:sldChg>
      <pc:sldChg chg="modSp">
        <pc:chgData name="神谷　和磨" userId="S::67535@toyota01.city.toyota.aichi.jp::cafa73cd-6897-43fc-8935-7038dd0019b2" providerId="AD" clId="Web-{947134E2-F052-736B-1524-D29BA50271C6}" dt="2025-01-29T02:57:15.329" v="51" actId="1076"/>
        <pc:sldMkLst>
          <pc:docMk/>
          <pc:sldMk cId="3554098640" sldId="392"/>
        </pc:sldMkLst>
        <pc:spChg chg="mod">
          <ac:chgData name="神谷　和磨" userId="S::67535@toyota01.city.toyota.aichi.jp::cafa73cd-6897-43fc-8935-7038dd0019b2" providerId="AD" clId="Web-{947134E2-F052-736B-1524-D29BA50271C6}" dt="2025-01-29T02:57:15.329" v="51" actId="1076"/>
          <ac:spMkLst>
            <pc:docMk/>
            <pc:sldMk cId="3554098640" sldId="392"/>
            <ac:spMk id="17" creationId="{76FC951E-F45C-6B6C-3A64-7F4D35ECA69C}"/>
          </ac:spMkLst>
        </pc:spChg>
        <pc:spChg chg="mod">
          <ac:chgData name="神谷　和磨" userId="S::67535@toyota01.city.toyota.aichi.jp::cafa73cd-6897-43fc-8935-7038dd0019b2" providerId="AD" clId="Web-{947134E2-F052-736B-1524-D29BA50271C6}" dt="2025-01-29T02:57:15.282" v="48" actId="1076"/>
          <ac:spMkLst>
            <pc:docMk/>
            <pc:sldMk cId="3554098640" sldId="392"/>
            <ac:spMk id="79" creationId="{82D4EF9B-BFEC-CABD-9070-FF7489715C88}"/>
          </ac:spMkLst>
        </pc:spChg>
        <pc:spChg chg="mod">
          <ac:chgData name="神谷　和磨" userId="S::67535@toyota01.city.toyota.aichi.jp::cafa73cd-6897-43fc-8935-7038dd0019b2" providerId="AD" clId="Web-{947134E2-F052-736B-1524-D29BA50271C6}" dt="2025-01-29T02:57:15.298" v="49" actId="1076"/>
          <ac:spMkLst>
            <pc:docMk/>
            <pc:sldMk cId="3554098640" sldId="392"/>
            <ac:spMk id="80" creationId="{FFB4EEFC-FA1D-8438-4252-E242CC4DC253}"/>
          </ac:spMkLst>
        </pc:spChg>
        <pc:spChg chg="mod">
          <ac:chgData name="神谷　和磨" userId="S::67535@toyota01.city.toyota.aichi.jp::cafa73cd-6897-43fc-8935-7038dd0019b2" providerId="AD" clId="Web-{947134E2-F052-736B-1524-D29BA50271C6}" dt="2025-01-29T02:57:15.313" v="50" actId="1076"/>
          <ac:spMkLst>
            <pc:docMk/>
            <pc:sldMk cId="3554098640" sldId="392"/>
            <ac:spMk id="86" creationId="{502329FC-7699-7EED-3F36-8D7E31ED383B}"/>
          </ac:spMkLst>
        </pc:spChg>
      </pc:sldChg>
      <pc:sldChg chg="modSp">
        <pc:chgData name="神谷　和磨" userId="S::67535@toyota01.city.toyota.aichi.jp::cafa73cd-6897-43fc-8935-7038dd0019b2" providerId="AD" clId="Web-{947134E2-F052-736B-1524-D29BA50271C6}" dt="2025-01-29T02:56:44.641" v="47"/>
        <pc:sldMkLst>
          <pc:docMk/>
          <pc:sldMk cId="601023838" sldId="393"/>
        </pc:sldMkLst>
        <pc:spChg chg="mod">
          <ac:chgData name="神谷　和磨" userId="S::67535@toyota01.city.toyota.aichi.jp::cafa73cd-6897-43fc-8935-7038dd0019b2" providerId="AD" clId="Web-{947134E2-F052-736B-1524-D29BA50271C6}" dt="2025-01-29T02:56:44.641" v="47"/>
          <ac:spMkLst>
            <pc:docMk/>
            <pc:sldMk cId="601023838" sldId="393"/>
            <ac:spMk id="10" creationId="{00000000-0000-0000-0000-000000000000}"/>
          </ac:spMkLst>
        </pc:spChg>
      </pc:sldChg>
    </pc:docChg>
  </pc:docChgLst>
  <pc:docChgLst>
    <pc:chgData name="久米　裕之" userId="S::49027@toyota01.city.toyota.aichi.jp::a63f0232-e1de-4e33-add3-5a295a4a275e" providerId="AD" clId="Web-{533593E9-F9F1-860B-FD0B-0A3FC526E1EB}"/>
    <pc:docChg chg="modSld">
      <pc:chgData name="久米　裕之" userId="S::49027@toyota01.city.toyota.aichi.jp::a63f0232-e1de-4e33-add3-5a295a4a275e" providerId="AD" clId="Web-{533593E9-F9F1-860B-FD0B-0A3FC526E1EB}" dt="2025-01-29T07:55:52.937" v="1" actId="1076"/>
      <pc:docMkLst>
        <pc:docMk/>
      </pc:docMkLst>
      <pc:sldChg chg="modSp">
        <pc:chgData name="久米　裕之" userId="S::49027@toyota01.city.toyota.aichi.jp::a63f0232-e1de-4e33-add3-5a295a4a275e" providerId="AD" clId="Web-{533593E9-F9F1-860B-FD0B-0A3FC526E1EB}" dt="2025-01-29T07:55:52.937" v="1" actId="1076"/>
        <pc:sldMkLst>
          <pc:docMk/>
          <pc:sldMk cId="1372929943" sldId="385"/>
        </pc:sldMkLst>
        <pc:picChg chg="mod">
          <ac:chgData name="久米　裕之" userId="S::49027@toyota01.city.toyota.aichi.jp::a63f0232-e1de-4e33-add3-5a295a4a275e" providerId="AD" clId="Web-{533593E9-F9F1-860B-FD0B-0A3FC526E1EB}" dt="2025-01-29T07:55:52.937" v="1" actId="1076"/>
          <ac:picMkLst>
            <pc:docMk/>
            <pc:sldMk cId="1372929943" sldId="385"/>
            <ac:picMk id="417" creationId="{2E7B12C2-BA95-41BC-93B8-787E75EA0716}"/>
          </ac:picMkLst>
        </pc:picChg>
      </pc:sldChg>
    </pc:docChg>
  </pc:docChgLst>
  <pc:docChgLst>
    <pc:chgData name="神谷　和磨" userId="S::67535@toyota01.city.toyota.aichi.jp::cafa73cd-6897-43fc-8935-7038dd0019b2" providerId="AD" clId="Web-{47B83B53-8948-8D81-F504-A9DB052C0D19}"/>
    <pc:docChg chg="addSld delSld modSld">
      <pc:chgData name="神谷　和磨" userId="S::67535@toyota01.city.toyota.aichi.jp::cafa73cd-6897-43fc-8935-7038dd0019b2" providerId="AD" clId="Web-{47B83B53-8948-8D81-F504-A9DB052C0D19}" dt="2025-01-29T02:45:44.821" v="71"/>
      <pc:docMkLst>
        <pc:docMk/>
      </pc:docMkLst>
      <pc:sldChg chg="addSp delSp modSp del">
        <pc:chgData name="神谷　和磨" userId="S::67535@toyota01.city.toyota.aichi.jp::cafa73cd-6897-43fc-8935-7038dd0019b2" providerId="AD" clId="Web-{47B83B53-8948-8D81-F504-A9DB052C0D19}" dt="2025-01-29T02:41:34.534" v="40"/>
        <pc:sldMkLst>
          <pc:docMk/>
          <pc:sldMk cId="385906731" sldId="338"/>
        </pc:sldMkLst>
        <pc:spChg chg="del">
          <ac:chgData name="神谷　和磨" userId="S::67535@toyota01.city.toyota.aichi.jp::cafa73cd-6897-43fc-8935-7038dd0019b2" providerId="AD" clId="Web-{47B83B53-8948-8D81-F504-A9DB052C0D19}" dt="2025-01-29T02:37:48.639" v="22"/>
          <ac:spMkLst>
            <pc:docMk/>
            <pc:sldMk cId="385906731" sldId="338"/>
            <ac:spMk id="2" creationId="{9A4AAA64-5DE1-BB66-8289-504A6BAAB31A}"/>
          </ac:spMkLst>
        </pc:spChg>
        <pc:spChg chg="del">
          <ac:chgData name="神谷　和磨" userId="S::67535@toyota01.city.toyota.aichi.jp::cafa73cd-6897-43fc-8935-7038dd0019b2" providerId="AD" clId="Web-{47B83B53-8948-8D81-F504-A9DB052C0D19}" dt="2025-01-29T02:37:48.639" v="21"/>
          <ac:spMkLst>
            <pc:docMk/>
            <pc:sldMk cId="385906731" sldId="338"/>
            <ac:spMk id="3" creationId="{37D5184C-52A4-3722-11BE-081D97ECBA55}"/>
          </ac:spMkLst>
        </pc:spChg>
        <pc:spChg chg="del">
          <ac:chgData name="神谷　和磨" userId="S::67535@toyota01.city.toyota.aichi.jp::cafa73cd-6897-43fc-8935-7038dd0019b2" providerId="AD" clId="Web-{47B83B53-8948-8D81-F504-A9DB052C0D19}" dt="2025-01-29T02:37:48.686" v="23"/>
          <ac:spMkLst>
            <pc:docMk/>
            <pc:sldMk cId="385906731" sldId="338"/>
            <ac:spMk id="5" creationId="{BFAEDAA2-B863-7D37-3094-6B1B2A46C061}"/>
          </ac:spMkLst>
        </pc:spChg>
        <pc:spChg chg="del">
          <ac:chgData name="神谷　和磨" userId="S::67535@toyota01.city.toyota.aichi.jp::cafa73cd-6897-43fc-8935-7038dd0019b2" providerId="AD" clId="Web-{47B83B53-8948-8D81-F504-A9DB052C0D19}" dt="2025-01-29T02:37:48.639" v="20"/>
          <ac:spMkLst>
            <pc:docMk/>
            <pc:sldMk cId="385906731" sldId="338"/>
            <ac:spMk id="7" creationId="{594C7DE2-5D4E-EF1D-EB12-49498DA35664}"/>
          </ac:spMkLst>
        </pc:spChg>
        <pc:spChg chg="add del mod">
          <ac:chgData name="神谷　和磨" userId="S::67535@toyota01.city.toyota.aichi.jp::cafa73cd-6897-43fc-8935-7038dd0019b2" providerId="AD" clId="Web-{47B83B53-8948-8D81-F504-A9DB052C0D19}" dt="2025-01-29T02:37:52.795" v="24"/>
          <ac:spMkLst>
            <pc:docMk/>
            <pc:sldMk cId="385906731" sldId="338"/>
            <ac:spMk id="8" creationId="{2727F471-1DAD-4BD4-B9AE-7794D20BEDF5}"/>
          </ac:spMkLst>
        </pc:spChg>
        <pc:spChg chg="del">
          <ac:chgData name="神谷　和磨" userId="S::67535@toyota01.city.toyota.aichi.jp::cafa73cd-6897-43fc-8935-7038dd0019b2" providerId="AD" clId="Web-{47B83B53-8948-8D81-F504-A9DB052C0D19}" dt="2025-01-29T02:37:48.639" v="19"/>
          <ac:spMkLst>
            <pc:docMk/>
            <pc:sldMk cId="385906731" sldId="338"/>
            <ac:spMk id="9" creationId="{DBED35DB-6B3B-351D-CFB1-DB70AFD97F7F}"/>
          </ac:spMkLst>
        </pc:spChg>
        <pc:spChg chg="del">
          <ac:chgData name="神谷　和磨" userId="S::67535@toyota01.city.toyota.aichi.jp::cafa73cd-6897-43fc-8935-7038dd0019b2" providerId="AD" clId="Web-{47B83B53-8948-8D81-F504-A9DB052C0D19}" dt="2025-01-29T02:37:48.639" v="18"/>
          <ac:spMkLst>
            <pc:docMk/>
            <pc:sldMk cId="385906731" sldId="338"/>
            <ac:spMk id="10" creationId="{229286CC-D027-805F-EC13-FF1206A6E75A}"/>
          </ac:spMkLst>
        </pc:spChg>
        <pc:spChg chg="del">
          <ac:chgData name="神谷　和磨" userId="S::67535@toyota01.city.toyota.aichi.jp::cafa73cd-6897-43fc-8935-7038dd0019b2" providerId="AD" clId="Web-{47B83B53-8948-8D81-F504-A9DB052C0D19}" dt="2025-01-29T02:37:48.639" v="17"/>
          <ac:spMkLst>
            <pc:docMk/>
            <pc:sldMk cId="385906731" sldId="338"/>
            <ac:spMk id="13" creationId="{42E33CB7-1ADA-3711-AB27-A3A21F624A88}"/>
          </ac:spMkLst>
        </pc:spChg>
        <pc:spChg chg="del">
          <ac:chgData name="神谷　和磨" userId="S::67535@toyota01.city.toyota.aichi.jp::cafa73cd-6897-43fc-8935-7038dd0019b2" providerId="AD" clId="Web-{47B83B53-8948-8D81-F504-A9DB052C0D19}" dt="2025-01-29T02:37:48.639" v="16"/>
          <ac:spMkLst>
            <pc:docMk/>
            <pc:sldMk cId="385906731" sldId="338"/>
            <ac:spMk id="14" creationId="{066B9EF6-70B6-BBE7-FCA3-A321E8D26DCF}"/>
          </ac:spMkLst>
        </pc:spChg>
        <pc:spChg chg="del">
          <ac:chgData name="神谷　和磨" userId="S::67535@toyota01.city.toyota.aichi.jp::cafa73cd-6897-43fc-8935-7038dd0019b2" providerId="AD" clId="Web-{47B83B53-8948-8D81-F504-A9DB052C0D19}" dt="2025-01-29T02:37:48.639" v="15"/>
          <ac:spMkLst>
            <pc:docMk/>
            <pc:sldMk cId="385906731" sldId="338"/>
            <ac:spMk id="15" creationId="{BF319153-1024-9EB7-F0CA-6E2FBAFC80A3}"/>
          </ac:spMkLst>
        </pc:spChg>
        <pc:spChg chg="del">
          <ac:chgData name="神谷　和磨" userId="S::67535@toyota01.city.toyota.aichi.jp::cafa73cd-6897-43fc-8935-7038dd0019b2" providerId="AD" clId="Web-{47B83B53-8948-8D81-F504-A9DB052C0D19}" dt="2025-01-29T02:37:48.639" v="14"/>
          <ac:spMkLst>
            <pc:docMk/>
            <pc:sldMk cId="385906731" sldId="338"/>
            <ac:spMk id="16" creationId="{F905F349-0687-A34E-D0CB-2A0C0008B715}"/>
          </ac:spMkLst>
        </pc:spChg>
        <pc:spChg chg="del">
          <ac:chgData name="神谷　和磨" userId="S::67535@toyota01.city.toyota.aichi.jp::cafa73cd-6897-43fc-8935-7038dd0019b2" providerId="AD" clId="Web-{47B83B53-8948-8D81-F504-A9DB052C0D19}" dt="2025-01-29T02:37:48.639" v="13"/>
          <ac:spMkLst>
            <pc:docMk/>
            <pc:sldMk cId="385906731" sldId="338"/>
            <ac:spMk id="19" creationId="{06384CFA-CB7D-0054-90D3-73CC9A86B5AD}"/>
          </ac:spMkLst>
        </pc:spChg>
        <pc:spChg chg="add mod">
          <ac:chgData name="神谷　和磨" userId="S::67535@toyota01.city.toyota.aichi.jp::cafa73cd-6897-43fc-8935-7038dd0019b2" providerId="AD" clId="Web-{47B83B53-8948-8D81-F504-A9DB052C0D19}" dt="2025-01-29T02:40:11.189" v="33" actId="20577"/>
          <ac:spMkLst>
            <pc:docMk/>
            <pc:sldMk cId="385906731" sldId="338"/>
            <ac:spMk id="20" creationId="{E4DE7499-DE87-A2D7-5C4B-DE2E2A4A159E}"/>
          </ac:spMkLst>
        </pc:spChg>
        <pc:spChg chg="del">
          <ac:chgData name="神谷　和磨" userId="S::67535@toyota01.city.toyota.aichi.jp::cafa73cd-6897-43fc-8935-7038dd0019b2" providerId="AD" clId="Web-{47B83B53-8948-8D81-F504-A9DB052C0D19}" dt="2025-01-29T02:37:48.639" v="12"/>
          <ac:spMkLst>
            <pc:docMk/>
            <pc:sldMk cId="385906731" sldId="338"/>
            <ac:spMk id="21" creationId="{4159829B-A2B2-DB59-31BE-F995D938E8D6}"/>
          </ac:spMkLst>
        </pc:spChg>
        <pc:spChg chg="del">
          <ac:chgData name="神谷　和磨" userId="S::67535@toyota01.city.toyota.aichi.jp::cafa73cd-6897-43fc-8935-7038dd0019b2" providerId="AD" clId="Web-{47B83B53-8948-8D81-F504-A9DB052C0D19}" dt="2025-01-29T02:37:48.639" v="11"/>
          <ac:spMkLst>
            <pc:docMk/>
            <pc:sldMk cId="385906731" sldId="338"/>
            <ac:spMk id="22" creationId="{C68F081A-9681-165F-8FFE-4F789DDEC161}"/>
          </ac:spMkLst>
        </pc:spChg>
        <pc:spChg chg="del">
          <ac:chgData name="神谷　和磨" userId="S::67535@toyota01.city.toyota.aichi.jp::cafa73cd-6897-43fc-8935-7038dd0019b2" providerId="AD" clId="Web-{47B83B53-8948-8D81-F504-A9DB052C0D19}" dt="2025-01-29T02:37:48.639" v="10"/>
          <ac:spMkLst>
            <pc:docMk/>
            <pc:sldMk cId="385906731" sldId="338"/>
            <ac:spMk id="23" creationId="{C3E88939-FFB6-5A5A-C71F-BB6F229A62F2}"/>
          </ac:spMkLst>
        </pc:spChg>
        <pc:spChg chg="del">
          <ac:chgData name="神谷　和磨" userId="S::67535@toyota01.city.toyota.aichi.jp::cafa73cd-6897-43fc-8935-7038dd0019b2" providerId="AD" clId="Web-{47B83B53-8948-8D81-F504-A9DB052C0D19}" dt="2025-01-29T02:37:48.639" v="9"/>
          <ac:spMkLst>
            <pc:docMk/>
            <pc:sldMk cId="385906731" sldId="338"/>
            <ac:spMk id="25" creationId="{A725BED7-F78B-5B95-D4BC-7C4A3A44B978}"/>
          </ac:spMkLst>
        </pc:spChg>
        <pc:spChg chg="del">
          <ac:chgData name="神谷　和磨" userId="S::67535@toyota01.city.toyota.aichi.jp::cafa73cd-6897-43fc-8935-7038dd0019b2" providerId="AD" clId="Web-{47B83B53-8948-8D81-F504-A9DB052C0D19}" dt="2025-01-29T02:37:48.639" v="8"/>
          <ac:spMkLst>
            <pc:docMk/>
            <pc:sldMk cId="385906731" sldId="338"/>
            <ac:spMk id="26" creationId="{F778115A-A406-1D38-0A22-95B0448643E3}"/>
          </ac:spMkLst>
        </pc:spChg>
        <pc:spChg chg="del">
          <ac:chgData name="神谷　和磨" userId="S::67535@toyota01.city.toyota.aichi.jp::cafa73cd-6897-43fc-8935-7038dd0019b2" providerId="AD" clId="Web-{47B83B53-8948-8D81-F504-A9DB052C0D19}" dt="2025-01-29T02:37:48.639" v="6"/>
          <ac:spMkLst>
            <pc:docMk/>
            <pc:sldMk cId="385906731" sldId="338"/>
            <ac:spMk id="28" creationId="{9BB956E2-748B-2D51-3AEA-FCDFD7B59D5D}"/>
          </ac:spMkLst>
        </pc:spChg>
        <pc:spChg chg="del">
          <ac:chgData name="神谷　和磨" userId="S::67535@toyota01.city.toyota.aichi.jp::cafa73cd-6897-43fc-8935-7038dd0019b2" providerId="AD" clId="Web-{47B83B53-8948-8D81-F504-A9DB052C0D19}" dt="2025-01-29T02:37:48.639" v="5"/>
          <ac:spMkLst>
            <pc:docMk/>
            <pc:sldMk cId="385906731" sldId="338"/>
            <ac:spMk id="29" creationId="{BA7D6068-4D11-877B-8225-B012079FAA78}"/>
          </ac:spMkLst>
        </pc:spChg>
        <pc:spChg chg="del">
          <ac:chgData name="神谷　和磨" userId="S::67535@toyota01.city.toyota.aichi.jp::cafa73cd-6897-43fc-8935-7038dd0019b2" providerId="AD" clId="Web-{47B83B53-8948-8D81-F504-A9DB052C0D19}" dt="2025-01-29T02:37:48.639" v="4"/>
          <ac:spMkLst>
            <pc:docMk/>
            <pc:sldMk cId="385906731" sldId="338"/>
            <ac:spMk id="30" creationId="{25926B32-7563-C51B-858C-3BC355E5079B}"/>
          </ac:spMkLst>
        </pc:spChg>
        <pc:spChg chg="del">
          <ac:chgData name="神谷　和磨" userId="S::67535@toyota01.city.toyota.aichi.jp::cafa73cd-6897-43fc-8935-7038dd0019b2" providerId="AD" clId="Web-{47B83B53-8948-8D81-F504-A9DB052C0D19}" dt="2025-01-29T02:37:48.623" v="3"/>
          <ac:spMkLst>
            <pc:docMk/>
            <pc:sldMk cId="385906731" sldId="338"/>
            <ac:spMk id="31" creationId="{12505493-F8A3-61FD-DD12-EA6910130C6C}"/>
          </ac:spMkLst>
        </pc:spChg>
        <pc:spChg chg="del">
          <ac:chgData name="神谷　和磨" userId="S::67535@toyota01.city.toyota.aichi.jp::cafa73cd-6897-43fc-8935-7038dd0019b2" providerId="AD" clId="Web-{47B83B53-8948-8D81-F504-A9DB052C0D19}" dt="2025-01-29T02:37:48.623" v="2"/>
          <ac:spMkLst>
            <pc:docMk/>
            <pc:sldMk cId="385906731" sldId="338"/>
            <ac:spMk id="77" creationId="{D4E3810E-852A-6228-4A8E-BE1B5ED2D7CD}"/>
          </ac:spMkLst>
        </pc:spChg>
        <pc:spChg chg="del">
          <ac:chgData name="神谷　和磨" userId="S::67535@toyota01.city.toyota.aichi.jp::cafa73cd-6897-43fc-8935-7038dd0019b2" providerId="AD" clId="Web-{47B83B53-8948-8D81-F504-A9DB052C0D19}" dt="2025-01-29T02:37:48.623" v="0"/>
          <ac:spMkLst>
            <pc:docMk/>
            <pc:sldMk cId="385906731" sldId="338"/>
            <ac:spMk id="89" creationId="{5DB6F710-C9A1-B916-E1A9-6251FA923C55}"/>
          </ac:spMkLst>
        </pc:spChg>
        <pc:grpChg chg="del">
          <ac:chgData name="神谷　和磨" userId="S::67535@toyota01.city.toyota.aichi.jp::cafa73cd-6897-43fc-8935-7038dd0019b2" providerId="AD" clId="Web-{47B83B53-8948-8D81-F504-A9DB052C0D19}" dt="2025-01-29T02:37:48.623" v="1"/>
          <ac:grpSpMkLst>
            <pc:docMk/>
            <pc:sldMk cId="385906731" sldId="338"/>
            <ac:grpSpMk id="87" creationId="{363B1870-1F66-B6AD-38B1-9D88549A4589}"/>
          </ac:grpSpMkLst>
        </pc:grpChg>
        <pc:picChg chg="add del mod">
          <ac:chgData name="神谷　和磨" userId="S::67535@toyota01.city.toyota.aichi.jp::cafa73cd-6897-43fc-8935-7038dd0019b2" providerId="AD" clId="Web-{47B83B53-8948-8D81-F504-A9DB052C0D19}" dt="2025-01-29T02:40:15.533" v="34"/>
          <ac:picMkLst>
            <pc:docMk/>
            <pc:sldMk cId="385906731" sldId="338"/>
            <ac:picMk id="11" creationId="{33B64808-19B7-F59F-9324-9844D33D69D4}"/>
          </ac:picMkLst>
        </pc:picChg>
        <pc:picChg chg="add del mod">
          <ac:chgData name="神谷　和磨" userId="S::67535@toyota01.city.toyota.aichi.jp::cafa73cd-6897-43fc-8935-7038dd0019b2" providerId="AD" clId="Web-{47B83B53-8948-8D81-F504-A9DB052C0D19}" dt="2025-01-29T02:39:41.329" v="29"/>
          <ac:picMkLst>
            <pc:docMk/>
            <pc:sldMk cId="385906731" sldId="338"/>
            <ac:picMk id="12" creationId="{0402CD05-7972-BDF6-FA97-2C5E8E58D673}"/>
          </ac:picMkLst>
        </pc:picChg>
        <pc:picChg chg="add del mod">
          <ac:chgData name="神谷　和磨" userId="S::67535@toyota01.city.toyota.aichi.jp::cafa73cd-6897-43fc-8935-7038dd0019b2" providerId="AD" clId="Web-{47B83B53-8948-8D81-F504-A9DB052C0D19}" dt="2025-01-29T02:39:56.235" v="31"/>
          <ac:picMkLst>
            <pc:docMk/>
            <pc:sldMk cId="385906731" sldId="338"/>
            <ac:picMk id="17" creationId="{674256C6-AC20-82C9-55DD-C28DCE6CEA1F}"/>
          </ac:picMkLst>
        </pc:picChg>
        <pc:picChg chg="add del mod">
          <ac:chgData name="神谷　和磨" userId="S::67535@toyota01.city.toyota.aichi.jp::cafa73cd-6897-43fc-8935-7038dd0019b2" providerId="AD" clId="Web-{47B83B53-8948-8D81-F504-A9DB052C0D19}" dt="2025-01-29T02:40:34.814" v="36"/>
          <ac:picMkLst>
            <pc:docMk/>
            <pc:sldMk cId="385906731" sldId="338"/>
            <ac:picMk id="24" creationId="{CB26B2DA-28F3-7DFA-E1D5-09147F78F760}"/>
          </ac:picMkLst>
        </pc:picChg>
        <pc:picChg chg="add del mod">
          <ac:chgData name="神谷　和磨" userId="S::67535@toyota01.city.toyota.aichi.jp::cafa73cd-6897-43fc-8935-7038dd0019b2" providerId="AD" clId="Web-{47B83B53-8948-8D81-F504-A9DB052C0D19}" dt="2025-01-29T02:41:11.096" v="38"/>
          <ac:picMkLst>
            <pc:docMk/>
            <pc:sldMk cId="385906731" sldId="338"/>
            <ac:picMk id="32" creationId="{3B55C468-8836-0BA4-B9D7-319DDEE1BA55}"/>
          </ac:picMkLst>
        </pc:picChg>
        <pc:cxnChg chg="del">
          <ac:chgData name="神谷　和磨" userId="S::67535@toyota01.city.toyota.aichi.jp::cafa73cd-6897-43fc-8935-7038dd0019b2" providerId="AD" clId="Web-{47B83B53-8948-8D81-F504-A9DB052C0D19}" dt="2025-01-29T02:37:48.639" v="7"/>
          <ac:cxnSpMkLst>
            <pc:docMk/>
            <pc:sldMk cId="385906731" sldId="338"/>
            <ac:cxnSpMk id="27" creationId="{EAA9211F-5A41-5B75-CD09-B76EFE2D47EA}"/>
          </ac:cxnSpMkLst>
        </pc:cxnChg>
      </pc:sldChg>
      <pc:sldChg chg="delSp">
        <pc:chgData name="神谷　和磨" userId="S::67535@toyota01.city.toyota.aichi.jp::cafa73cd-6897-43fc-8935-7038dd0019b2" providerId="AD" clId="Web-{47B83B53-8948-8D81-F504-A9DB052C0D19}" dt="2025-01-29T02:45:44.821" v="71"/>
        <pc:sldMkLst>
          <pc:docMk/>
          <pc:sldMk cId="2672308511" sldId="349"/>
        </pc:sldMkLst>
        <pc:spChg chg="del">
          <ac:chgData name="神谷　和磨" userId="S::67535@toyota01.city.toyota.aichi.jp::cafa73cd-6897-43fc-8935-7038dd0019b2" providerId="AD" clId="Web-{47B83B53-8948-8D81-F504-A9DB052C0D19}" dt="2025-01-29T02:45:44.821" v="71"/>
          <ac:spMkLst>
            <pc:docMk/>
            <pc:sldMk cId="2672308511" sldId="349"/>
            <ac:spMk id="18" creationId="{9C9F71C3-AD08-3022-62C0-63A190235C87}"/>
          </ac:spMkLst>
        </pc:spChg>
        <pc:spChg chg="del">
          <ac:chgData name="神谷　和磨" userId="S::67535@toyota01.city.toyota.aichi.jp::cafa73cd-6897-43fc-8935-7038dd0019b2" providerId="AD" clId="Web-{47B83B53-8948-8D81-F504-A9DB052C0D19}" dt="2025-01-29T02:45:44.821" v="70"/>
          <ac:spMkLst>
            <pc:docMk/>
            <pc:sldMk cId="2672308511" sldId="349"/>
            <ac:spMk id="19" creationId="{4BA345DD-D2A8-3E84-29CB-B37F5DBCAFE9}"/>
          </ac:spMkLst>
        </pc:spChg>
      </pc:sldChg>
      <pc:sldChg chg="modSp">
        <pc:chgData name="神谷　和磨" userId="S::67535@toyota01.city.toyota.aichi.jp::cafa73cd-6897-43fc-8935-7038dd0019b2" providerId="AD" clId="Web-{47B83B53-8948-8D81-F504-A9DB052C0D19}" dt="2025-01-29T02:43:41.850" v="69" actId="20577"/>
        <pc:sldMkLst>
          <pc:docMk/>
          <pc:sldMk cId="4046622857" sldId="384"/>
        </pc:sldMkLst>
        <pc:spChg chg="mod">
          <ac:chgData name="神谷　和磨" userId="S::67535@toyota01.city.toyota.aichi.jp::cafa73cd-6897-43fc-8935-7038dd0019b2" providerId="AD" clId="Web-{47B83B53-8948-8D81-F504-A9DB052C0D19}" dt="2025-01-29T02:43:41.850" v="69" actId="20577"/>
          <ac:spMkLst>
            <pc:docMk/>
            <pc:sldMk cId="4046622857" sldId="384"/>
            <ac:spMk id="45" creationId="{4E47CB36-7F69-BB66-B463-57E615049308}"/>
          </ac:spMkLst>
        </pc:spChg>
      </pc:sldChg>
      <pc:sldChg chg="add">
        <pc:chgData name="神谷　和磨" userId="S::67535@toyota01.city.toyota.aichi.jp::cafa73cd-6897-43fc-8935-7038dd0019b2" providerId="AD" clId="Web-{47B83B53-8948-8D81-F504-A9DB052C0D19}" dt="2025-01-29T02:41:29.425" v="39"/>
        <pc:sldMkLst>
          <pc:docMk/>
          <pc:sldMk cId="3554098640" sldId="392"/>
        </pc:sldMkLst>
      </pc:sldChg>
    </pc:docChg>
  </pc:docChgLst>
  <pc:docChgLst>
    <pc:chgData name="久米　裕之" userId="S::49027@toyota01.city.toyota.aichi.jp::a63f0232-e1de-4e33-add3-5a295a4a275e" providerId="AD" clId="Web-{1B8D800F-4415-CDA9-37C7-ACD996725141}"/>
    <pc:docChg chg="modSld">
      <pc:chgData name="久米　裕之" userId="S::49027@toyota01.city.toyota.aichi.jp::a63f0232-e1de-4e33-add3-5a295a4a275e" providerId="AD" clId="Web-{1B8D800F-4415-CDA9-37C7-ACD996725141}" dt="2025-01-29T07:11:43.810" v="0" actId="14100"/>
      <pc:docMkLst>
        <pc:docMk/>
      </pc:docMkLst>
      <pc:sldChg chg="modSp">
        <pc:chgData name="久米　裕之" userId="S::49027@toyota01.city.toyota.aichi.jp::a63f0232-e1de-4e33-add3-5a295a4a275e" providerId="AD" clId="Web-{1B8D800F-4415-CDA9-37C7-ACD996725141}" dt="2025-01-29T07:11:43.810" v="0" actId="14100"/>
        <pc:sldMkLst>
          <pc:docMk/>
          <pc:sldMk cId="3554098640" sldId="392"/>
        </pc:sldMkLst>
        <pc:spChg chg="mod">
          <ac:chgData name="久米　裕之" userId="S::49027@toyota01.city.toyota.aichi.jp::a63f0232-e1de-4e33-add3-5a295a4a275e" providerId="AD" clId="Web-{1B8D800F-4415-CDA9-37C7-ACD996725141}" dt="2025-01-29T07:11:43.810" v="0" actId="14100"/>
          <ac:spMkLst>
            <pc:docMk/>
            <pc:sldMk cId="3554098640" sldId="392"/>
            <ac:spMk id="16" creationId="{F905F349-0687-A34E-D0CB-2A0C0008B715}"/>
          </ac:spMkLst>
        </pc:spChg>
        <pc:cxnChg chg="mod">
          <ac:chgData name="久米　裕之" userId="S::49027@toyota01.city.toyota.aichi.jp::a63f0232-e1de-4e33-add3-5a295a4a275e" providerId="AD" clId="Web-{1B8D800F-4415-CDA9-37C7-ACD996725141}" dt="2025-01-29T07:11:43.810" v="0" actId="14100"/>
          <ac:cxnSpMkLst>
            <pc:docMk/>
            <pc:sldMk cId="3554098640" sldId="392"/>
            <ac:cxnSpMk id="27" creationId="{EAA9211F-5A41-5B75-CD09-B76EFE2D47EA}"/>
          </ac:cxnSpMkLst>
        </pc:cxnChg>
      </pc:sldChg>
    </pc:docChg>
  </pc:docChgLst>
  <pc:docChgLst>
    <pc:chgData name="神谷　和磨" userId="S::67535@toyota01.city.toyota.aichi.jp::cafa73cd-6897-43fc-8935-7038dd0019b2" providerId="AD" clId="Web-{26E82067-9440-288F-25E3-D5B857E6635E}"/>
    <pc:docChg chg="addSld modSld">
      <pc:chgData name="神谷　和磨" userId="S::67535@toyota01.city.toyota.aichi.jp::cafa73cd-6897-43fc-8935-7038dd0019b2" providerId="AD" clId="Web-{26E82067-9440-288F-25E3-D5B857E6635E}" dt="2025-01-29T02:47:59.581" v="19" actId="20577"/>
      <pc:docMkLst>
        <pc:docMk/>
      </pc:docMkLst>
      <pc:sldChg chg="modSp">
        <pc:chgData name="神谷　和磨" userId="S::67535@toyota01.city.toyota.aichi.jp::cafa73cd-6897-43fc-8935-7038dd0019b2" providerId="AD" clId="Web-{26E82067-9440-288F-25E3-D5B857E6635E}" dt="2025-01-29T02:46:45.876" v="11" actId="14100"/>
        <pc:sldMkLst>
          <pc:docMk/>
          <pc:sldMk cId="3395371553" sldId="275"/>
        </pc:sldMkLst>
        <pc:spChg chg="mod">
          <ac:chgData name="神谷　和磨" userId="S::67535@toyota01.city.toyota.aichi.jp::cafa73cd-6897-43fc-8935-7038dd0019b2" providerId="AD" clId="Web-{26E82067-9440-288F-25E3-D5B857E6635E}" dt="2025-01-29T02:46:21.609" v="1" actId="14100"/>
          <ac:spMkLst>
            <pc:docMk/>
            <pc:sldMk cId="3395371553" sldId="275"/>
            <ac:spMk id="2" creationId="{00000000-0000-0000-0000-000000000000}"/>
          </ac:spMkLst>
        </pc:spChg>
        <pc:spChg chg="mod">
          <ac:chgData name="神谷　和磨" userId="S::67535@toyota01.city.toyota.aichi.jp::cafa73cd-6897-43fc-8935-7038dd0019b2" providerId="AD" clId="Web-{26E82067-9440-288F-25E3-D5B857E6635E}" dt="2025-01-29T02:46:45.876" v="11" actId="14100"/>
          <ac:spMkLst>
            <pc:docMk/>
            <pc:sldMk cId="3395371553" sldId="275"/>
            <ac:spMk id="3" creationId="{00000000-0000-0000-0000-000000000000}"/>
          </ac:spMkLst>
        </pc:spChg>
      </pc:sldChg>
      <pc:sldChg chg="modSp add">
        <pc:chgData name="神谷　和磨" userId="S::67535@toyota01.city.toyota.aichi.jp::cafa73cd-6897-43fc-8935-7038dd0019b2" providerId="AD" clId="Web-{26E82067-9440-288F-25E3-D5B857E6635E}" dt="2025-01-29T02:47:59.581" v="19" actId="20577"/>
        <pc:sldMkLst>
          <pc:docMk/>
          <pc:sldMk cId="601023838" sldId="393"/>
        </pc:sldMkLst>
        <pc:spChg chg="mod">
          <ac:chgData name="神谷　和磨" userId="S::67535@toyota01.city.toyota.aichi.jp::cafa73cd-6897-43fc-8935-7038dd0019b2" providerId="AD" clId="Web-{26E82067-9440-288F-25E3-D5B857E6635E}" dt="2025-01-29T02:47:54.706" v="18" actId="20577"/>
          <ac:spMkLst>
            <pc:docMk/>
            <pc:sldMk cId="601023838" sldId="393"/>
            <ac:spMk id="2" creationId="{00000000-0000-0000-0000-000000000000}"/>
          </ac:spMkLst>
        </pc:spChg>
        <pc:spChg chg="mod">
          <ac:chgData name="神谷　和磨" userId="S::67535@toyota01.city.toyota.aichi.jp::cafa73cd-6897-43fc-8935-7038dd0019b2" providerId="AD" clId="Web-{26E82067-9440-288F-25E3-D5B857E6635E}" dt="2025-01-29T02:47:59.581" v="19" actId="20577"/>
          <ac:spMkLst>
            <pc:docMk/>
            <pc:sldMk cId="601023838" sldId="393"/>
            <ac:spMk id="10" creationId="{00000000-0000-0000-0000-000000000000}"/>
          </ac:spMkLst>
        </pc:spChg>
      </pc:sldChg>
    </pc:docChg>
  </pc:docChgLst>
  <pc:docChgLst>
    <pc:chgData name="神谷　和磨" userId="cafa73cd-6897-43fc-8935-7038dd0019b2" providerId="ADAL" clId="{ED1C6CF9-BB11-457A-95AC-5FE5E062ECB9}"/>
    <pc:docChg chg="undo custSel addSld delSld modSld">
      <pc:chgData name="神谷　和磨" userId="cafa73cd-6897-43fc-8935-7038dd0019b2" providerId="ADAL" clId="{ED1C6CF9-BB11-457A-95AC-5FE5E062ECB9}" dt="2025-03-06T04:05:49.882" v="9469" actId="1035"/>
      <pc:docMkLst>
        <pc:docMk/>
      </pc:docMkLst>
      <pc:sldChg chg="addSp delSp modSp mod">
        <pc:chgData name="神谷　和磨" userId="cafa73cd-6897-43fc-8935-7038dd0019b2" providerId="ADAL" clId="{ED1C6CF9-BB11-457A-95AC-5FE5E062ECB9}" dt="2025-03-04T01:19:20.905" v="8283" actId="207"/>
        <pc:sldMkLst>
          <pc:docMk/>
          <pc:sldMk cId="142284470" sldId="276"/>
        </pc:sldMkLst>
        <pc:spChg chg="mod">
          <ac:chgData name="神谷　和磨" userId="cafa73cd-6897-43fc-8935-7038dd0019b2" providerId="ADAL" clId="{ED1C6CF9-BB11-457A-95AC-5FE5E062ECB9}" dt="2025-02-21T02:08:38.933" v="31"/>
          <ac:spMkLst>
            <pc:docMk/>
            <pc:sldMk cId="142284470" sldId="276"/>
            <ac:spMk id="2" creationId="{6895D3C3-8398-1AA8-CBAD-642E270E3342}"/>
          </ac:spMkLst>
        </pc:spChg>
        <pc:spChg chg="add mod">
          <ac:chgData name="神谷　和磨" userId="cafa73cd-6897-43fc-8935-7038dd0019b2" providerId="ADAL" clId="{ED1C6CF9-BB11-457A-95AC-5FE5E062ECB9}" dt="2025-02-27T06:14:38.265" v="6668" actId="1035"/>
          <ac:spMkLst>
            <pc:docMk/>
            <pc:sldMk cId="142284470" sldId="276"/>
            <ac:spMk id="3" creationId="{FDB9A1EA-CD03-632C-7241-C7538512EA5A}"/>
          </ac:spMkLst>
        </pc:spChg>
        <pc:spChg chg="add mod">
          <ac:chgData name="神谷　和磨" userId="cafa73cd-6897-43fc-8935-7038dd0019b2" providerId="ADAL" clId="{ED1C6CF9-BB11-457A-95AC-5FE5E062ECB9}" dt="2025-02-27T06:14:38.265" v="6668" actId="1035"/>
          <ac:spMkLst>
            <pc:docMk/>
            <pc:sldMk cId="142284470" sldId="276"/>
            <ac:spMk id="6" creationId="{865C9F87-FE9A-F278-3678-DE4EA435FB9E}"/>
          </ac:spMkLst>
        </pc:spChg>
        <pc:spChg chg="add mod">
          <ac:chgData name="神谷　和磨" userId="cafa73cd-6897-43fc-8935-7038dd0019b2" providerId="ADAL" clId="{ED1C6CF9-BB11-457A-95AC-5FE5E062ECB9}" dt="2025-02-27T06:19:04.376" v="6912" actId="1076"/>
          <ac:spMkLst>
            <pc:docMk/>
            <pc:sldMk cId="142284470" sldId="276"/>
            <ac:spMk id="14" creationId="{6AF5EDE6-9F4B-532A-8DB1-A611244D7317}"/>
          </ac:spMkLst>
        </pc:spChg>
        <pc:spChg chg="add del mod">
          <ac:chgData name="神谷　和磨" userId="cafa73cd-6897-43fc-8935-7038dd0019b2" providerId="ADAL" clId="{ED1C6CF9-BB11-457A-95AC-5FE5E062ECB9}" dt="2025-02-21T02:11:07.672" v="73"/>
          <ac:spMkLst>
            <pc:docMk/>
            <pc:sldMk cId="142284470" sldId="276"/>
            <ac:spMk id="16" creationId="{103C0B2B-9232-317A-1964-35F135C79891}"/>
          </ac:spMkLst>
        </pc:spChg>
        <pc:spChg chg="add mod">
          <ac:chgData name="神谷　和磨" userId="cafa73cd-6897-43fc-8935-7038dd0019b2" providerId="ADAL" clId="{ED1C6CF9-BB11-457A-95AC-5FE5E062ECB9}" dt="2025-03-04T01:19:20.905" v="8283" actId="207"/>
          <ac:spMkLst>
            <pc:docMk/>
            <pc:sldMk cId="142284470" sldId="276"/>
            <ac:spMk id="17" creationId="{85879A0E-01AB-05A7-5180-3FC5169A16FD}"/>
          </ac:spMkLst>
        </pc:spChg>
        <pc:spChg chg="add mod">
          <ac:chgData name="神谷　和磨" userId="cafa73cd-6897-43fc-8935-7038dd0019b2" providerId="ADAL" clId="{ED1C6CF9-BB11-457A-95AC-5FE5E062ECB9}" dt="2025-02-21T02:57:07.941" v="1737" actId="1076"/>
          <ac:spMkLst>
            <pc:docMk/>
            <pc:sldMk cId="142284470" sldId="276"/>
            <ac:spMk id="18" creationId="{14D73482-CD99-EEBD-E70A-AD981769BF76}"/>
          </ac:spMkLst>
        </pc:spChg>
        <pc:spChg chg="add mod">
          <ac:chgData name="神谷　和磨" userId="cafa73cd-6897-43fc-8935-7038dd0019b2" providerId="ADAL" clId="{ED1C6CF9-BB11-457A-95AC-5FE5E062ECB9}" dt="2025-02-21T02:57:07.941" v="1737" actId="1076"/>
          <ac:spMkLst>
            <pc:docMk/>
            <pc:sldMk cId="142284470" sldId="276"/>
            <ac:spMk id="23" creationId="{CA57A002-C8AF-0908-D0B7-9669C7EBA568}"/>
          </ac:spMkLst>
        </pc:spChg>
        <pc:spChg chg="add mod">
          <ac:chgData name="神谷　和磨" userId="cafa73cd-6897-43fc-8935-7038dd0019b2" providerId="ADAL" clId="{ED1C6CF9-BB11-457A-95AC-5FE5E062ECB9}" dt="2025-02-21T02:57:07.941" v="1737" actId="1076"/>
          <ac:spMkLst>
            <pc:docMk/>
            <pc:sldMk cId="142284470" sldId="276"/>
            <ac:spMk id="24" creationId="{DC22A566-2DBF-D2AB-407D-C09C1657E11A}"/>
          </ac:spMkLst>
        </pc:spChg>
        <pc:spChg chg="add mod">
          <ac:chgData name="神谷　和磨" userId="cafa73cd-6897-43fc-8935-7038dd0019b2" providerId="ADAL" clId="{ED1C6CF9-BB11-457A-95AC-5FE5E062ECB9}" dt="2025-02-21T02:57:07.941" v="1737" actId="1076"/>
          <ac:spMkLst>
            <pc:docMk/>
            <pc:sldMk cId="142284470" sldId="276"/>
            <ac:spMk id="25" creationId="{4782612E-58FE-1F75-01D3-F625885CF61D}"/>
          </ac:spMkLst>
        </pc:spChg>
        <pc:spChg chg="add mod">
          <ac:chgData name="神谷　和磨" userId="cafa73cd-6897-43fc-8935-7038dd0019b2" providerId="ADAL" clId="{ED1C6CF9-BB11-457A-95AC-5FE5E062ECB9}" dt="2025-02-21T02:57:07.941" v="1737" actId="1076"/>
          <ac:spMkLst>
            <pc:docMk/>
            <pc:sldMk cId="142284470" sldId="276"/>
            <ac:spMk id="28" creationId="{B0CD3D73-D305-AE22-E151-073354CB2A6E}"/>
          </ac:spMkLst>
        </pc:spChg>
        <pc:spChg chg="add mod">
          <ac:chgData name="神谷　和磨" userId="cafa73cd-6897-43fc-8935-7038dd0019b2" providerId="ADAL" clId="{ED1C6CF9-BB11-457A-95AC-5FE5E062ECB9}" dt="2025-02-21T02:57:07.941" v="1737" actId="1076"/>
          <ac:spMkLst>
            <pc:docMk/>
            <pc:sldMk cId="142284470" sldId="276"/>
            <ac:spMk id="34" creationId="{6B49FE20-D388-0155-93F5-7493DB475F82}"/>
          </ac:spMkLst>
        </pc:spChg>
        <pc:spChg chg="add mod">
          <ac:chgData name="神谷　和磨" userId="cafa73cd-6897-43fc-8935-7038dd0019b2" providerId="ADAL" clId="{ED1C6CF9-BB11-457A-95AC-5FE5E062ECB9}" dt="2025-02-21T02:57:07.941" v="1737" actId="1076"/>
          <ac:spMkLst>
            <pc:docMk/>
            <pc:sldMk cId="142284470" sldId="276"/>
            <ac:spMk id="37" creationId="{2AF39499-4F13-E972-9554-650E6369BBCF}"/>
          </ac:spMkLst>
        </pc:spChg>
        <pc:spChg chg="add mod">
          <ac:chgData name="神谷　和磨" userId="cafa73cd-6897-43fc-8935-7038dd0019b2" providerId="ADAL" clId="{ED1C6CF9-BB11-457A-95AC-5FE5E062ECB9}" dt="2025-02-21T02:57:07.941" v="1737" actId="1076"/>
          <ac:spMkLst>
            <pc:docMk/>
            <pc:sldMk cId="142284470" sldId="276"/>
            <ac:spMk id="68" creationId="{FC32DDA0-B38B-C1CA-DC9A-0FB4C40AF6ED}"/>
          </ac:spMkLst>
        </pc:spChg>
        <pc:spChg chg="add mod">
          <ac:chgData name="神谷　和磨" userId="cafa73cd-6897-43fc-8935-7038dd0019b2" providerId="ADAL" clId="{ED1C6CF9-BB11-457A-95AC-5FE5E062ECB9}" dt="2025-02-21T02:57:07.941" v="1737" actId="1076"/>
          <ac:spMkLst>
            <pc:docMk/>
            <pc:sldMk cId="142284470" sldId="276"/>
            <ac:spMk id="71" creationId="{C476A3C9-F363-2283-02AC-91BDF6B324CA}"/>
          </ac:spMkLst>
        </pc:spChg>
        <pc:spChg chg="add mod">
          <ac:chgData name="神谷　和磨" userId="cafa73cd-6897-43fc-8935-7038dd0019b2" providerId="ADAL" clId="{ED1C6CF9-BB11-457A-95AC-5FE5E062ECB9}" dt="2025-02-21T02:57:07.941" v="1737" actId="1076"/>
          <ac:spMkLst>
            <pc:docMk/>
            <pc:sldMk cId="142284470" sldId="276"/>
            <ac:spMk id="90" creationId="{E7CDE1C6-75AF-0C10-700E-004E0D8908EE}"/>
          </ac:spMkLst>
        </pc:spChg>
        <pc:spChg chg="add mod">
          <ac:chgData name="神谷　和磨" userId="cafa73cd-6897-43fc-8935-7038dd0019b2" providerId="ADAL" clId="{ED1C6CF9-BB11-457A-95AC-5FE5E062ECB9}" dt="2025-02-21T02:57:07.941" v="1737" actId="1076"/>
          <ac:spMkLst>
            <pc:docMk/>
            <pc:sldMk cId="142284470" sldId="276"/>
            <ac:spMk id="91" creationId="{BE90E09B-01DA-327D-84B3-3B464CAF08D5}"/>
          </ac:spMkLst>
        </pc:spChg>
        <pc:spChg chg="add mod">
          <ac:chgData name="神谷　和磨" userId="cafa73cd-6897-43fc-8935-7038dd0019b2" providerId="ADAL" clId="{ED1C6CF9-BB11-457A-95AC-5FE5E062ECB9}" dt="2025-02-27T06:19:12.394" v="6914" actId="1076"/>
          <ac:spMkLst>
            <pc:docMk/>
            <pc:sldMk cId="142284470" sldId="276"/>
            <ac:spMk id="92" creationId="{CC3E781B-0C30-0762-0444-2467DAA015BC}"/>
          </ac:spMkLst>
        </pc:spChg>
        <pc:spChg chg="add mod">
          <ac:chgData name="神谷　和磨" userId="cafa73cd-6897-43fc-8935-7038dd0019b2" providerId="ADAL" clId="{ED1C6CF9-BB11-457A-95AC-5FE5E062ECB9}" dt="2025-02-27T06:19:09.542" v="6913" actId="1076"/>
          <ac:spMkLst>
            <pc:docMk/>
            <pc:sldMk cId="142284470" sldId="276"/>
            <ac:spMk id="93" creationId="{2AAE0406-AA41-3A92-8A1A-87BC0A877831}"/>
          </ac:spMkLst>
        </pc:spChg>
        <pc:spChg chg="add mod">
          <ac:chgData name="神谷　和磨" userId="cafa73cd-6897-43fc-8935-7038dd0019b2" providerId="ADAL" clId="{ED1C6CF9-BB11-457A-95AC-5FE5E062ECB9}" dt="2025-02-27T06:18:36.847" v="6909" actId="1076"/>
          <ac:spMkLst>
            <pc:docMk/>
            <pc:sldMk cId="142284470" sldId="276"/>
            <ac:spMk id="94" creationId="{83DC208D-9B93-BA63-3363-591EFAC8E8E1}"/>
          </ac:spMkLst>
        </pc:spChg>
        <pc:spChg chg="add mod">
          <ac:chgData name="神谷　和磨" userId="cafa73cd-6897-43fc-8935-7038dd0019b2" providerId="ADAL" clId="{ED1C6CF9-BB11-457A-95AC-5FE5E062ECB9}" dt="2025-02-21T02:57:07.941" v="1737" actId="1076"/>
          <ac:spMkLst>
            <pc:docMk/>
            <pc:sldMk cId="142284470" sldId="276"/>
            <ac:spMk id="95" creationId="{A9574A0B-940A-E189-7BF2-DD40FA9F9A2B}"/>
          </ac:spMkLst>
        </pc:spChg>
        <pc:spChg chg="add mod">
          <ac:chgData name="神谷　和磨" userId="cafa73cd-6897-43fc-8935-7038dd0019b2" providerId="ADAL" clId="{ED1C6CF9-BB11-457A-95AC-5FE5E062ECB9}" dt="2025-02-21T09:19:46.587" v="4683"/>
          <ac:spMkLst>
            <pc:docMk/>
            <pc:sldMk cId="142284470" sldId="276"/>
            <ac:spMk id="96" creationId="{0E2B09DF-F573-7CC5-D98C-01066CDE9157}"/>
          </ac:spMkLst>
        </pc:spChg>
        <pc:spChg chg="add mod">
          <ac:chgData name="神谷　和磨" userId="cafa73cd-6897-43fc-8935-7038dd0019b2" providerId="ADAL" clId="{ED1C6CF9-BB11-457A-95AC-5FE5E062ECB9}" dt="2025-02-21T02:57:07.941" v="1737" actId="1076"/>
          <ac:spMkLst>
            <pc:docMk/>
            <pc:sldMk cId="142284470" sldId="276"/>
            <ac:spMk id="99" creationId="{93F5862E-A79A-5B00-7DF7-522B7AFD9193}"/>
          </ac:spMkLst>
        </pc:spChg>
        <pc:spChg chg="add mod">
          <ac:chgData name="神谷　和磨" userId="cafa73cd-6897-43fc-8935-7038dd0019b2" providerId="ADAL" clId="{ED1C6CF9-BB11-457A-95AC-5FE5E062ECB9}" dt="2025-02-21T02:57:07.941" v="1737" actId="1076"/>
          <ac:spMkLst>
            <pc:docMk/>
            <pc:sldMk cId="142284470" sldId="276"/>
            <ac:spMk id="101" creationId="{1D04E9B7-F2D3-2A0A-4668-941A62FC7E60}"/>
          </ac:spMkLst>
        </pc:spChg>
        <pc:graphicFrameChg chg="add mod ord modGraphic">
          <ac:chgData name="神谷　和磨" userId="cafa73cd-6897-43fc-8935-7038dd0019b2" providerId="ADAL" clId="{ED1C6CF9-BB11-457A-95AC-5FE5E062ECB9}" dt="2025-02-21T02:57:07.941" v="1737" actId="1076"/>
          <ac:graphicFrameMkLst>
            <pc:docMk/>
            <pc:sldMk cId="142284470" sldId="276"/>
            <ac:graphicFrameMk id="72" creationId="{3DEAB4B2-9321-6ADE-8335-ECFD2B684DD0}"/>
          </ac:graphicFrameMkLst>
        </pc:graphicFrameChg>
        <pc:picChg chg="add mod">
          <ac:chgData name="神谷　和磨" userId="cafa73cd-6897-43fc-8935-7038dd0019b2" providerId="ADAL" clId="{ED1C6CF9-BB11-457A-95AC-5FE5E062ECB9}" dt="2025-02-21T02:57:07.941" v="1737" actId="1076"/>
          <ac:picMkLst>
            <pc:docMk/>
            <pc:sldMk cId="142284470" sldId="276"/>
            <ac:picMk id="5" creationId="{3DC66A4D-506B-0A25-9387-98525F2002C7}"/>
          </ac:picMkLst>
        </pc:picChg>
        <pc:picChg chg="add mod">
          <ac:chgData name="神谷　和磨" userId="cafa73cd-6897-43fc-8935-7038dd0019b2" providerId="ADAL" clId="{ED1C6CF9-BB11-457A-95AC-5FE5E062ECB9}" dt="2025-02-21T02:57:07.941" v="1737" actId="1076"/>
          <ac:picMkLst>
            <pc:docMk/>
            <pc:sldMk cId="142284470" sldId="276"/>
            <ac:picMk id="7" creationId="{2D4BDF89-A57C-9504-6FB9-88111FBB29E6}"/>
          </ac:picMkLst>
        </pc:picChg>
        <pc:picChg chg="add mod">
          <ac:chgData name="神谷　和磨" userId="cafa73cd-6897-43fc-8935-7038dd0019b2" providerId="ADAL" clId="{ED1C6CF9-BB11-457A-95AC-5FE5E062ECB9}" dt="2025-02-27T06:19:04.376" v="6912" actId="1076"/>
          <ac:picMkLst>
            <pc:docMk/>
            <pc:sldMk cId="142284470" sldId="276"/>
            <ac:picMk id="8" creationId="{7B308796-1B24-05AA-FF67-74A314FFD748}"/>
          </ac:picMkLst>
        </pc:picChg>
        <pc:picChg chg="add mod">
          <ac:chgData name="神谷　和磨" userId="cafa73cd-6897-43fc-8935-7038dd0019b2" providerId="ADAL" clId="{ED1C6CF9-BB11-457A-95AC-5FE5E062ECB9}" dt="2025-02-21T02:57:07.941" v="1737" actId="1076"/>
          <ac:picMkLst>
            <pc:docMk/>
            <pc:sldMk cId="142284470" sldId="276"/>
            <ac:picMk id="9" creationId="{5140CAF1-7FE0-810C-39F7-86B4085B5CC8}"/>
          </ac:picMkLst>
        </pc:picChg>
        <pc:picChg chg="add mod">
          <ac:chgData name="神谷　和磨" userId="cafa73cd-6897-43fc-8935-7038dd0019b2" providerId="ADAL" clId="{ED1C6CF9-BB11-457A-95AC-5FE5E062ECB9}" dt="2025-02-21T02:57:07.941" v="1737" actId="1076"/>
          <ac:picMkLst>
            <pc:docMk/>
            <pc:sldMk cId="142284470" sldId="276"/>
            <ac:picMk id="11" creationId="{7DE37022-20D7-7FDC-F4F8-FE516A1C18B7}"/>
          </ac:picMkLst>
        </pc:picChg>
        <pc:picChg chg="add mod">
          <ac:chgData name="神谷　和磨" userId="cafa73cd-6897-43fc-8935-7038dd0019b2" providerId="ADAL" clId="{ED1C6CF9-BB11-457A-95AC-5FE5E062ECB9}" dt="2025-02-21T02:57:07.941" v="1737" actId="1076"/>
          <ac:picMkLst>
            <pc:docMk/>
            <pc:sldMk cId="142284470" sldId="276"/>
            <ac:picMk id="13" creationId="{706DE3E3-AE60-F981-9535-C91DF2B06ED6}"/>
          </ac:picMkLst>
        </pc:picChg>
        <pc:picChg chg="add mod">
          <ac:chgData name="神谷　和磨" userId="cafa73cd-6897-43fc-8935-7038dd0019b2" providerId="ADAL" clId="{ED1C6CF9-BB11-457A-95AC-5FE5E062ECB9}" dt="2025-02-21T02:57:07.941" v="1737" actId="1076"/>
          <ac:picMkLst>
            <pc:docMk/>
            <pc:sldMk cId="142284470" sldId="276"/>
            <ac:picMk id="15" creationId="{27B15E51-4524-9D59-1291-2A247B1E5B2D}"/>
          </ac:picMkLst>
        </pc:picChg>
        <pc:picChg chg="add mod">
          <ac:chgData name="神谷　和磨" userId="cafa73cd-6897-43fc-8935-7038dd0019b2" providerId="ADAL" clId="{ED1C6CF9-BB11-457A-95AC-5FE5E062ECB9}" dt="2025-02-21T02:57:07.941" v="1737" actId="1076"/>
          <ac:picMkLst>
            <pc:docMk/>
            <pc:sldMk cId="142284470" sldId="276"/>
            <ac:picMk id="20" creationId="{95C1C23E-870A-4DA4-EAE3-1B9EBC12D7E4}"/>
          </ac:picMkLst>
        </pc:picChg>
        <pc:picChg chg="add mod">
          <ac:chgData name="神谷　和磨" userId="cafa73cd-6897-43fc-8935-7038dd0019b2" providerId="ADAL" clId="{ED1C6CF9-BB11-457A-95AC-5FE5E062ECB9}" dt="2025-02-21T02:57:07.941" v="1737" actId="1076"/>
          <ac:picMkLst>
            <pc:docMk/>
            <pc:sldMk cId="142284470" sldId="276"/>
            <ac:picMk id="22" creationId="{ED8CE5AF-743A-050F-EC8F-8A7DB0B10696}"/>
          </ac:picMkLst>
        </pc:picChg>
        <pc:picChg chg="add mod">
          <ac:chgData name="神谷　和磨" userId="cafa73cd-6897-43fc-8935-7038dd0019b2" providerId="ADAL" clId="{ED1C6CF9-BB11-457A-95AC-5FE5E062ECB9}" dt="2025-02-21T02:57:07.941" v="1737" actId="1076"/>
          <ac:picMkLst>
            <pc:docMk/>
            <pc:sldMk cId="142284470" sldId="276"/>
            <ac:picMk id="27" creationId="{D057B86E-6E2C-B1AB-6B4A-CB3609B06407}"/>
          </ac:picMkLst>
        </pc:picChg>
        <pc:picChg chg="add mod">
          <ac:chgData name="神谷　和磨" userId="cafa73cd-6897-43fc-8935-7038dd0019b2" providerId="ADAL" clId="{ED1C6CF9-BB11-457A-95AC-5FE5E062ECB9}" dt="2025-02-21T02:57:07.941" v="1737" actId="1076"/>
          <ac:picMkLst>
            <pc:docMk/>
            <pc:sldMk cId="142284470" sldId="276"/>
            <ac:picMk id="35" creationId="{42360688-DC53-FE7A-371F-D5306D390EDD}"/>
          </ac:picMkLst>
        </pc:picChg>
        <pc:picChg chg="add mod">
          <ac:chgData name="神谷　和磨" userId="cafa73cd-6897-43fc-8935-7038dd0019b2" providerId="ADAL" clId="{ED1C6CF9-BB11-457A-95AC-5FE5E062ECB9}" dt="2025-02-21T02:57:07.941" v="1737" actId="1076"/>
          <ac:picMkLst>
            <pc:docMk/>
            <pc:sldMk cId="142284470" sldId="276"/>
            <ac:picMk id="36" creationId="{4B45C052-D317-ADA5-A6AE-9D1281266E95}"/>
          </ac:picMkLst>
        </pc:picChg>
        <pc:picChg chg="add mod">
          <ac:chgData name="神谷　和磨" userId="cafa73cd-6897-43fc-8935-7038dd0019b2" providerId="ADAL" clId="{ED1C6CF9-BB11-457A-95AC-5FE5E062ECB9}" dt="2025-02-21T02:57:07.941" v="1737" actId="1076"/>
          <ac:picMkLst>
            <pc:docMk/>
            <pc:sldMk cId="142284470" sldId="276"/>
            <ac:picMk id="69" creationId="{01BF7DD0-D874-ACE7-7DFF-68C2630CD82E}"/>
          </ac:picMkLst>
        </pc:picChg>
        <pc:picChg chg="add mod">
          <ac:chgData name="神谷　和磨" userId="cafa73cd-6897-43fc-8935-7038dd0019b2" providerId="ADAL" clId="{ED1C6CF9-BB11-457A-95AC-5FE5E062ECB9}" dt="2025-02-21T02:57:07.941" v="1737" actId="1076"/>
          <ac:picMkLst>
            <pc:docMk/>
            <pc:sldMk cId="142284470" sldId="276"/>
            <ac:picMk id="70" creationId="{1395EDD7-DEA4-DEDA-1E29-33D3BFFB7635}"/>
          </ac:picMkLst>
        </pc:picChg>
        <pc:picChg chg="add mod">
          <ac:chgData name="神谷　和磨" userId="cafa73cd-6897-43fc-8935-7038dd0019b2" providerId="ADAL" clId="{ED1C6CF9-BB11-457A-95AC-5FE5E062ECB9}" dt="2025-02-21T02:57:07.941" v="1737" actId="1076"/>
          <ac:picMkLst>
            <pc:docMk/>
            <pc:sldMk cId="142284470" sldId="276"/>
            <ac:picMk id="77" creationId="{0DBBFC24-2062-2212-922A-9AF632614E9D}"/>
          </ac:picMkLst>
        </pc:picChg>
        <pc:picChg chg="add mod">
          <ac:chgData name="神谷　和磨" userId="cafa73cd-6897-43fc-8935-7038dd0019b2" providerId="ADAL" clId="{ED1C6CF9-BB11-457A-95AC-5FE5E062ECB9}" dt="2025-02-21T02:57:07.941" v="1737" actId="1076"/>
          <ac:picMkLst>
            <pc:docMk/>
            <pc:sldMk cId="142284470" sldId="276"/>
            <ac:picMk id="79" creationId="{420E109A-6E0E-66F6-A646-14B501AA3B33}"/>
          </ac:picMkLst>
        </pc:picChg>
        <pc:picChg chg="add mod">
          <ac:chgData name="神谷　和磨" userId="cafa73cd-6897-43fc-8935-7038dd0019b2" providerId="ADAL" clId="{ED1C6CF9-BB11-457A-95AC-5FE5E062ECB9}" dt="2025-02-21T02:57:07.941" v="1737" actId="1076"/>
          <ac:picMkLst>
            <pc:docMk/>
            <pc:sldMk cId="142284470" sldId="276"/>
            <ac:picMk id="80" creationId="{8F0CC68E-F3A7-5151-64B2-8A14BAEB8F7F}"/>
          </ac:picMkLst>
        </pc:picChg>
        <pc:picChg chg="add mod">
          <ac:chgData name="神谷　和磨" userId="cafa73cd-6897-43fc-8935-7038dd0019b2" providerId="ADAL" clId="{ED1C6CF9-BB11-457A-95AC-5FE5E062ECB9}" dt="2025-02-27T06:19:24.750" v="6934" actId="1038"/>
          <ac:picMkLst>
            <pc:docMk/>
            <pc:sldMk cId="142284470" sldId="276"/>
            <ac:picMk id="81" creationId="{C2DE7862-E5CA-3AF8-792D-4F7C948B06E5}"/>
          </ac:picMkLst>
        </pc:picChg>
        <pc:picChg chg="add mod">
          <ac:chgData name="神谷　和磨" userId="cafa73cd-6897-43fc-8935-7038dd0019b2" providerId="ADAL" clId="{ED1C6CF9-BB11-457A-95AC-5FE5E062ECB9}" dt="2025-02-27T06:19:24.750" v="6934" actId="1038"/>
          <ac:picMkLst>
            <pc:docMk/>
            <pc:sldMk cId="142284470" sldId="276"/>
            <ac:picMk id="82" creationId="{C6854B57-DDB0-9995-A6D2-358B5442EEA9}"/>
          </ac:picMkLst>
        </pc:picChg>
        <pc:picChg chg="add del mod">
          <ac:chgData name="神谷　和磨" userId="cafa73cd-6897-43fc-8935-7038dd0019b2" providerId="ADAL" clId="{ED1C6CF9-BB11-457A-95AC-5FE5E062ECB9}" dt="2025-02-21T02:51:18.525" v="1432" actId="478"/>
          <ac:picMkLst>
            <pc:docMk/>
            <pc:sldMk cId="142284470" sldId="276"/>
            <ac:picMk id="83" creationId="{0D6585B6-24AD-A6F8-C8C1-2E5FB3D8D4FB}"/>
          </ac:picMkLst>
        </pc:picChg>
        <pc:picChg chg="add mod">
          <ac:chgData name="神谷　和磨" userId="cafa73cd-6897-43fc-8935-7038dd0019b2" providerId="ADAL" clId="{ED1C6CF9-BB11-457A-95AC-5FE5E062ECB9}" dt="2025-02-27T06:18:55.174" v="6910" actId="1076"/>
          <ac:picMkLst>
            <pc:docMk/>
            <pc:sldMk cId="142284470" sldId="276"/>
            <ac:picMk id="85" creationId="{365AC986-942F-4741-0E3B-5121A2D833F4}"/>
          </ac:picMkLst>
        </pc:picChg>
        <pc:picChg chg="add mod">
          <ac:chgData name="神谷　和磨" userId="cafa73cd-6897-43fc-8935-7038dd0019b2" providerId="ADAL" clId="{ED1C6CF9-BB11-457A-95AC-5FE5E062ECB9}" dt="2025-02-27T06:18:32.438" v="6908" actId="1076"/>
          <ac:picMkLst>
            <pc:docMk/>
            <pc:sldMk cId="142284470" sldId="276"/>
            <ac:picMk id="87" creationId="{5910342B-9E39-9F84-5EE6-4CDA936B6781}"/>
          </ac:picMkLst>
        </pc:picChg>
        <pc:picChg chg="add mod">
          <ac:chgData name="神谷　和磨" userId="cafa73cd-6897-43fc-8935-7038dd0019b2" providerId="ADAL" clId="{ED1C6CF9-BB11-457A-95AC-5FE5E062ECB9}" dt="2025-02-21T02:57:07.941" v="1737" actId="1076"/>
          <ac:picMkLst>
            <pc:docMk/>
            <pc:sldMk cId="142284470" sldId="276"/>
            <ac:picMk id="89" creationId="{0290234E-AE16-2B65-DB4F-910476BDA4D8}"/>
          </ac:picMkLst>
        </pc:picChg>
        <pc:picChg chg="add mod">
          <ac:chgData name="神谷　和磨" userId="cafa73cd-6897-43fc-8935-7038dd0019b2" providerId="ADAL" clId="{ED1C6CF9-BB11-457A-95AC-5FE5E062ECB9}" dt="2025-02-21T02:57:07.941" v="1737" actId="1076"/>
          <ac:picMkLst>
            <pc:docMk/>
            <pc:sldMk cId="142284470" sldId="276"/>
            <ac:picMk id="97" creationId="{3207C7AD-CCDD-7CEE-7781-38C778050869}"/>
          </ac:picMkLst>
        </pc:picChg>
        <pc:picChg chg="add mod">
          <ac:chgData name="神谷　和磨" userId="cafa73cd-6897-43fc-8935-7038dd0019b2" providerId="ADAL" clId="{ED1C6CF9-BB11-457A-95AC-5FE5E062ECB9}" dt="2025-02-21T02:57:07.941" v="1737" actId="1076"/>
          <ac:picMkLst>
            <pc:docMk/>
            <pc:sldMk cId="142284470" sldId="276"/>
            <ac:picMk id="98" creationId="{60F064BE-0411-D815-CBC8-E94D258B204F}"/>
          </ac:picMkLst>
        </pc:picChg>
        <pc:cxnChg chg="add mod">
          <ac:chgData name="神谷　和磨" userId="cafa73cd-6897-43fc-8935-7038dd0019b2" providerId="ADAL" clId="{ED1C6CF9-BB11-457A-95AC-5FE5E062ECB9}" dt="2025-02-27T06:18:14.252" v="6906" actId="1035"/>
          <ac:cxnSpMkLst>
            <pc:docMk/>
            <pc:sldMk cId="142284470" sldId="276"/>
            <ac:cxnSpMk id="10" creationId="{A6F0DE69-CA9F-CDAE-9CFA-64AA75636C43}"/>
          </ac:cxnSpMkLst>
        </pc:cxnChg>
        <pc:cxnChg chg="add mod">
          <ac:chgData name="神谷　和磨" userId="cafa73cd-6897-43fc-8935-7038dd0019b2" providerId="ADAL" clId="{ED1C6CF9-BB11-457A-95AC-5FE5E062ECB9}" dt="2025-02-27T06:18:14.252" v="6906" actId="1035"/>
          <ac:cxnSpMkLst>
            <pc:docMk/>
            <pc:sldMk cId="142284470" sldId="276"/>
            <ac:cxnSpMk id="12" creationId="{9F3B0D22-2318-71B0-4FE1-ED73F0506673}"/>
          </ac:cxnSpMkLst>
        </pc:cxnChg>
        <pc:cxnChg chg="add mod">
          <ac:chgData name="神谷　和磨" userId="cafa73cd-6897-43fc-8935-7038dd0019b2" providerId="ADAL" clId="{ED1C6CF9-BB11-457A-95AC-5FE5E062ECB9}" dt="2025-02-21T02:57:07.941" v="1737" actId="1076"/>
          <ac:cxnSpMkLst>
            <pc:docMk/>
            <pc:sldMk cId="142284470" sldId="276"/>
            <ac:cxnSpMk id="30" creationId="{F928AE76-B7DD-217F-625E-26351F7E9F3A}"/>
          </ac:cxnSpMkLst>
        </pc:cxnChg>
        <pc:cxnChg chg="add mod">
          <ac:chgData name="神谷　和磨" userId="cafa73cd-6897-43fc-8935-7038dd0019b2" providerId="ADAL" clId="{ED1C6CF9-BB11-457A-95AC-5FE5E062ECB9}" dt="2025-02-21T02:57:07.941" v="1737" actId="1076"/>
          <ac:cxnSpMkLst>
            <pc:docMk/>
            <pc:sldMk cId="142284470" sldId="276"/>
            <ac:cxnSpMk id="31" creationId="{465F49F7-3BAC-A223-151E-C19CAF94BE0D}"/>
          </ac:cxnSpMkLst>
        </pc:cxnChg>
        <pc:cxnChg chg="add mod">
          <ac:chgData name="神谷　和磨" userId="cafa73cd-6897-43fc-8935-7038dd0019b2" providerId="ADAL" clId="{ED1C6CF9-BB11-457A-95AC-5FE5E062ECB9}" dt="2025-02-21T02:57:07.941" v="1737" actId="1076"/>
          <ac:cxnSpMkLst>
            <pc:docMk/>
            <pc:sldMk cId="142284470" sldId="276"/>
            <ac:cxnSpMk id="32" creationId="{6044778B-B8D7-40E1-F04E-C37EE9DEC853}"/>
          </ac:cxnSpMkLst>
        </pc:cxnChg>
        <pc:cxnChg chg="add mod">
          <ac:chgData name="神谷　和磨" userId="cafa73cd-6897-43fc-8935-7038dd0019b2" providerId="ADAL" clId="{ED1C6CF9-BB11-457A-95AC-5FE5E062ECB9}" dt="2025-02-21T02:57:07.941" v="1737" actId="1076"/>
          <ac:cxnSpMkLst>
            <pc:docMk/>
            <pc:sldMk cId="142284470" sldId="276"/>
            <ac:cxnSpMk id="33" creationId="{F5FAAF4F-7A9E-A57E-6DBA-5701FA5E3C02}"/>
          </ac:cxnSpMkLst>
        </pc:cxnChg>
        <pc:cxnChg chg="add mod">
          <ac:chgData name="神谷　和磨" userId="cafa73cd-6897-43fc-8935-7038dd0019b2" providerId="ADAL" clId="{ED1C6CF9-BB11-457A-95AC-5FE5E062ECB9}" dt="2025-02-21T02:57:07.941" v="1737" actId="1076"/>
          <ac:cxnSpMkLst>
            <pc:docMk/>
            <pc:sldMk cId="142284470" sldId="276"/>
            <ac:cxnSpMk id="39" creationId="{7CE7DD81-D250-0304-753D-9B4FF9CB05C6}"/>
          </ac:cxnSpMkLst>
        </pc:cxnChg>
        <pc:cxnChg chg="add mod">
          <ac:chgData name="神谷　和磨" userId="cafa73cd-6897-43fc-8935-7038dd0019b2" providerId="ADAL" clId="{ED1C6CF9-BB11-457A-95AC-5FE5E062ECB9}" dt="2025-02-21T02:57:07.941" v="1737" actId="1076"/>
          <ac:cxnSpMkLst>
            <pc:docMk/>
            <pc:sldMk cId="142284470" sldId="276"/>
            <ac:cxnSpMk id="40" creationId="{035F3294-3B22-295F-E7A6-3135ECD05ED0}"/>
          </ac:cxnSpMkLst>
        </pc:cxnChg>
        <pc:cxnChg chg="add mod">
          <ac:chgData name="神谷　和磨" userId="cafa73cd-6897-43fc-8935-7038dd0019b2" providerId="ADAL" clId="{ED1C6CF9-BB11-457A-95AC-5FE5E062ECB9}" dt="2025-02-21T02:57:07.941" v="1737" actId="1076"/>
          <ac:cxnSpMkLst>
            <pc:docMk/>
            <pc:sldMk cId="142284470" sldId="276"/>
            <ac:cxnSpMk id="42" creationId="{3ED56E35-A4EA-657A-A8C4-A73F54DBF673}"/>
          </ac:cxnSpMkLst>
        </pc:cxnChg>
        <pc:cxnChg chg="add mod">
          <ac:chgData name="神谷　和磨" userId="cafa73cd-6897-43fc-8935-7038dd0019b2" providerId="ADAL" clId="{ED1C6CF9-BB11-457A-95AC-5FE5E062ECB9}" dt="2025-02-21T02:57:07.941" v="1737" actId="1076"/>
          <ac:cxnSpMkLst>
            <pc:docMk/>
            <pc:sldMk cId="142284470" sldId="276"/>
            <ac:cxnSpMk id="44" creationId="{EF84243B-36E4-8BA8-F6E9-E6101F1EE6CB}"/>
          </ac:cxnSpMkLst>
        </pc:cxnChg>
        <pc:cxnChg chg="add mod">
          <ac:chgData name="神谷　和磨" userId="cafa73cd-6897-43fc-8935-7038dd0019b2" providerId="ADAL" clId="{ED1C6CF9-BB11-457A-95AC-5FE5E062ECB9}" dt="2025-02-21T02:57:07.941" v="1737" actId="1076"/>
          <ac:cxnSpMkLst>
            <pc:docMk/>
            <pc:sldMk cId="142284470" sldId="276"/>
            <ac:cxnSpMk id="48" creationId="{C1F083E6-F475-4783-7113-BE7AEF4545BD}"/>
          </ac:cxnSpMkLst>
        </pc:cxnChg>
        <pc:cxnChg chg="add mod">
          <ac:chgData name="神谷　和磨" userId="cafa73cd-6897-43fc-8935-7038dd0019b2" providerId="ADAL" clId="{ED1C6CF9-BB11-457A-95AC-5FE5E062ECB9}" dt="2025-02-21T02:57:07.941" v="1737" actId="1076"/>
          <ac:cxnSpMkLst>
            <pc:docMk/>
            <pc:sldMk cId="142284470" sldId="276"/>
            <ac:cxnSpMk id="53" creationId="{1C58926D-5ACA-BEBB-30D0-990EA391B20C}"/>
          </ac:cxnSpMkLst>
        </pc:cxnChg>
        <pc:cxnChg chg="add mod">
          <ac:chgData name="神谷　和磨" userId="cafa73cd-6897-43fc-8935-7038dd0019b2" providerId="ADAL" clId="{ED1C6CF9-BB11-457A-95AC-5FE5E062ECB9}" dt="2025-02-21T02:57:07.941" v="1737" actId="1076"/>
          <ac:cxnSpMkLst>
            <pc:docMk/>
            <pc:sldMk cId="142284470" sldId="276"/>
            <ac:cxnSpMk id="56" creationId="{C1DDB4E6-7B35-B9E8-5385-0FF1111787D4}"/>
          </ac:cxnSpMkLst>
        </pc:cxnChg>
        <pc:cxnChg chg="add mod">
          <ac:chgData name="神谷　和磨" userId="cafa73cd-6897-43fc-8935-7038dd0019b2" providerId="ADAL" clId="{ED1C6CF9-BB11-457A-95AC-5FE5E062ECB9}" dt="2025-02-21T02:57:07.941" v="1737" actId="1076"/>
          <ac:cxnSpMkLst>
            <pc:docMk/>
            <pc:sldMk cId="142284470" sldId="276"/>
            <ac:cxnSpMk id="59" creationId="{83F68690-C6EE-DE31-E094-3168932F186C}"/>
          </ac:cxnSpMkLst>
        </pc:cxnChg>
        <pc:cxnChg chg="add mod">
          <ac:chgData name="神谷　和磨" userId="cafa73cd-6897-43fc-8935-7038dd0019b2" providerId="ADAL" clId="{ED1C6CF9-BB11-457A-95AC-5FE5E062ECB9}" dt="2025-02-21T02:57:07.941" v="1737" actId="1076"/>
          <ac:cxnSpMkLst>
            <pc:docMk/>
            <pc:sldMk cId="142284470" sldId="276"/>
            <ac:cxnSpMk id="62" creationId="{5DFD27B0-2DE5-70D1-311C-E71AFFA2EECC}"/>
          </ac:cxnSpMkLst>
        </pc:cxnChg>
        <pc:cxnChg chg="add mod">
          <ac:chgData name="神谷　和磨" userId="cafa73cd-6897-43fc-8935-7038dd0019b2" providerId="ADAL" clId="{ED1C6CF9-BB11-457A-95AC-5FE5E062ECB9}" dt="2025-02-21T02:57:07.941" v="1737" actId="1076"/>
          <ac:cxnSpMkLst>
            <pc:docMk/>
            <pc:sldMk cId="142284470" sldId="276"/>
            <ac:cxnSpMk id="65" creationId="{163982CF-56A4-D42C-EA01-2719168C52ED}"/>
          </ac:cxnSpMkLst>
        </pc:cxnChg>
        <pc:cxnChg chg="add mod">
          <ac:chgData name="神谷　和磨" userId="cafa73cd-6897-43fc-8935-7038dd0019b2" providerId="ADAL" clId="{ED1C6CF9-BB11-457A-95AC-5FE5E062ECB9}" dt="2025-02-21T02:57:07.941" v="1737" actId="1076"/>
          <ac:cxnSpMkLst>
            <pc:docMk/>
            <pc:sldMk cId="142284470" sldId="276"/>
            <ac:cxnSpMk id="73" creationId="{76565541-B2E2-6EC4-6506-ED52698A5B3B}"/>
          </ac:cxnSpMkLst>
        </pc:cxnChg>
        <pc:cxnChg chg="add del mod">
          <ac:chgData name="神谷　和磨" userId="cafa73cd-6897-43fc-8935-7038dd0019b2" providerId="ADAL" clId="{ED1C6CF9-BB11-457A-95AC-5FE5E062ECB9}" dt="2025-02-21T02:39:29.888" v="1350" actId="478"/>
          <ac:cxnSpMkLst>
            <pc:docMk/>
            <pc:sldMk cId="142284470" sldId="276"/>
            <ac:cxnSpMk id="76" creationId="{873CF80C-7A32-E191-F86E-87727D8BB898}"/>
          </ac:cxnSpMkLst>
        </pc:cxnChg>
        <pc:cxnChg chg="add mod">
          <ac:chgData name="神谷　和磨" userId="cafa73cd-6897-43fc-8935-7038dd0019b2" providerId="ADAL" clId="{ED1C6CF9-BB11-457A-95AC-5FE5E062ECB9}" dt="2025-02-21T02:57:07.941" v="1737" actId="1076"/>
          <ac:cxnSpMkLst>
            <pc:docMk/>
            <pc:sldMk cId="142284470" sldId="276"/>
            <ac:cxnSpMk id="100" creationId="{0DE93AE9-D765-35CB-528A-C9424B764FFB}"/>
          </ac:cxnSpMkLst>
        </pc:cxnChg>
      </pc:sldChg>
      <pc:sldChg chg="addSp delSp modSp new mod addCm">
        <pc:chgData name="神谷　和磨" userId="cafa73cd-6897-43fc-8935-7038dd0019b2" providerId="ADAL" clId="{ED1C6CF9-BB11-457A-95AC-5FE5E062ECB9}" dt="2025-02-27T06:23:34.339" v="6937"/>
        <pc:sldMkLst>
          <pc:docMk/>
          <pc:sldMk cId="2027115391" sldId="277"/>
        </pc:sldMkLst>
        <pc:spChg chg="add mod ord">
          <ac:chgData name="神谷　和磨" userId="cafa73cd-6897-43fc-8935-7038dd0019b2" providerId="ADAL" clId="{ED1C6CF9-BB11-457A-95AC-5FE5E062ECB9}" dt="2025-02-21T09:07:26.538" v="3994" actId="207"/>
          <ac:spMkLst>
            <pc:docMk/>
            <pc:sldMk cId="2027115391" sldId="277"/>
            <ac:spMk id="2" creationId="{188D0A3F-CFF6-4AA2-0922-CA0F121AB616}"/>
          </ac:spMkLst>
        </pc:spChg>
        <pc:spChg chg="del">
          <ac:chgData name="神谷　和磨" userId="cafa73cd-6897-43fc-8935-7038dd0019b2" providerId="ADAL" clId="{ED1C6CF9-BB11-457A-95AC-5FE5E062ECB9}" dt="2025-02-21T03:52:05.284" v="1825" actId="478"/>
          <ac:spMkLst>
            <pc:docMk/>
            <pc:sldMk cId="2027115391" sldId="277"/>
            <ac:spMk id="2" creationId="{F0FF7F80-5DEF-281C-603D-FB1D82B5AEDA}"/>
          </ac:spMkLst>
        </pc:spChg>
        <pc:spChg chg="del">
          <ac:chgData name="神谷　和磨" userId="cafa73cd-6897-43fc-8935-7038dd0019b2" providerId="ADAL" clId="{ED1C6CF9-BB11-457A-95AC-5FE5E062ECB9}" dt="2025-02-21T03:00:32.467" v="1824" actId="478"/>
          <ac:spMkLst>
            <pc:docMk/>
            <pc:sldMk cId="2027115391" sldId="277"/>
            <ac:spMk id="3" creationId="{BACAD2F9-2DEB-FCD5-D6E3-593B805046DB}"/>
          </ac:spMkLst>
        </pc:spChg>
        <pc:spChg chg="add mod">
          <ac:chgData name="神谷　和磨" userId="cafa73cd-6897-43fc-8935-7038dd0019b2" providerId="ADAL" clId="{ED1C6CF9-BB11-457A-95AC-5FE5E062ECB9}" dt="2025-02-21T03:52:06.603" v="1826"/>
          <ac:spMkLst>
            <pc:docMk/>
            <pc:sldMk cId="2027115391" sldId="277"/>
            <ac:spMk id="3" creationId="{C8C176BD-2B4B-D1A9-6D80-59D6C4256C58}"/>
          </ac:spMkLst>
        </pc:spChg>
        <pc:spChg chg="mod">
          <ac:chgData name="神谷　和磨" userId="cafa73cd-6897-43fc-8935-7038dd0019b2" providerId="ADAL" clId="{ED1C6CF9-BB11-457A-95AC-5FE5E062ECB9}" dt="2025-02-21T09:18:51.699" v="4578" actId="14100"/>
          <ac:spMkLst>
            <pc:docMk/>
            <pc:sldMk cId="2027115391" sldId="277"/>
            <ac:spMk id="4" creationId="{DCD9C881-9AFD-FA3C-6A24-068980ED2001}"/>
          </ac:spMkLst>
        </pc:spChg>
        <pc:spChg chg="add mod">
          <ac:chgData name="神谷　和磨" userId="cafa73cd-6897-43fc-8935-7038dd0019b2" providerId="ADAL" clId="{ED1C6CF9-BB11-457A-95AC-5FE5E062ECB9}" dt="2025-02-21T08:28:41.441" v="2411" actId="1035"/>
          <ac:spMkLst>
            <pc:docMk/>
            <pc:sldMk cId="2027115391" sldId="277"/>
            <ac:spMk id="5" creationId="{25F15E54-E48A-30CE-7544-75E8CF01C552}"/>
          </ac:spMkLst>
        </pc:spChg>
        <pc:spChg chg="add mod">
          <ac:chgData name="神谷　和磨" userId="cafa73cd-6897-43fc-8935-7038dd0019b2" providerId="ADAL" clId="{ED1C6CF9-BB11-457A-95AC-5FE5E062ECB9}" dt="2025-02-21T08:28:41.441" v="2411" actId="1035"/>
          <ac:spMkLst>
            <pc:docMk/>
            <pc:sldMk cId="2027115391" sldId="277"/>
            <ac:spMk id="6" creationId="{BC2B32FE-90DA-E896-0F54-F46F2BFFE0CE}"/>
          </ac:spMkLst>
        </pc:spChg>
        <pc:spChg chg="add mod">
          <ac:chgData name="神谷　和磨" userId="cafa73cd-6897-43fc-8935-7038dd0019b2" providerId="ADAL" clId="{ED1C6CF9-BB11-457A-95AC-5FE5E062ECB9}" dt="2025-02-21T08:28:53.947" v="2420" actId="1035"/>
          <ac:spMkLst>
            <pc:docMk/>
            <pc:sldMk cId="2027115391" sldId="277"/>
            <ac:spMk id="11" creationId="{6E300F51-0877-DBCC-D657-53AB0F64DF8D}"/>
          </ac:spMkLst>
        </pc:spChg>
        <pc:spChg chg="add mod">
          <ac:chgData name="神谷　和磨" userId="cafa73cd-6897-43fc-8935-7038dd0019b2" providerId="ADAL" clId="{ED1C6CF9-BB11-457A-95AC-5FE5E062ECB9}" dt="2025-02-21T08:28:53.947" v="2420" actId="1035"/>
          <ac:spMkLst>
            <pc:docMk/>
            <pc:sldMk cId="2027115391" sldId="277"/>
            <ac:spMk id="12" creationId="{BFD0CDC4-DF1E-33C9-0818-5A56FE5060D2}"/>
          </ac:spMkLst>
        </pc:spChg>
        <pc:spChg chg="add mod">
          <ac:chgData name="神谷　和磨" userId="cafa73cd-6897-43fc-8935-7038dd0019b2" providerId="ADAL" clId="{ED1C6CF9-BB11-457A-95AC-5FE5E062ECB9}" dt="2025-02-21T08:28:53.947" v="2420" actId="1035"/>
          <ac:spMkLst>
            <pc:docMk/>
            <pc:sldMk cId="2027115391" sldId="277"/>
            <ac:spMk id="13" creationId="{7691ECF6-A460-8355-5486-C1C09E5123DD}"/>
          </ac:spMkLst>
        </pc:spChg>
        <pc:spChg chg="add mod">
          <ac:chgData name="神谷　和磨" userId="cafa73cd-6897-43fc-8935-7038dd0019b2" providerId="ADAL" clId="{ED1C6CF9-BB11-457A-95AC-5FE5E062ECB9}" dt="2025-02-21T08:28:53.947" v="2420" actId="1035"/>
          <ac:spMkLst>
            <pc:docMk/>
            <pc:sldMk cId="2027115391" sldId="277"/>
            <ac:spMk id="18" creationId="{DE19A62D-6760-7471-FD62-54F896B28048}"/>
          </ac:spMkLst>
        </pc:spChg>
        <pc:spChg chg="add mod">
          <ac:chgData name="神谷　和磨" userId="cafa73cd-6897-43fc-8935-7038dd0019b2" providerId="ADAL" clId="{ED1C6CF9-BB11-457A-95AC-5FE5E062ECB9}" dt="2025-02-21T08:28:53.947" v="2420" actId="1035"/>
          <ac:spMkLst>
            <pc:docMk/>
            <pc:sldMk cId="2027115391" sldId="277"/>
            <ac:spMk id="19" creationId="{4AB8C4B6-4A2B-579E-EC8F-FCBC1301164C}"/>
          </ac:spMkLst>
        </pc:spChg>
        <pc:spChg chg="add del mod">
          <ac:chgData name="神谷　和磨" userId="cafa73cd-6897-43fc-8935-7038dd0019b2" providerId="ADAL" clId="{ED1C6CF9-BB11-457A-95AC-5FE5E062ECB9}" dt="2025-02-21T09:07:26.538" v="3994" actId="207"/>
          <ac:spMkLst>
            <pc:docMk/>
            <pc:sldMk cId="2027115391" sldId="277"/>
            <ac:spMk id="20" creationId="{0BEDAE87-F22B-5E2A-21A5-95BCD5AC4C5A}"/>
          </ac:spMkLst>
        </pc:spChg>
        <pc:spChg chg="add mod">
          <ac:chgData name="神谷　和磨" userId="cafa73cd-6897-43fc-8935-7038dd0019b2" providerId="ADAL" clId="{ED1C6CF9-BB11-457A-95AC-5FE5E062ECB9}" dt="2025-02-21T08:28:53.947" v="2420" actId="1035"/>
          <ac:spMkLst>
            <pc:docMk/>
            <pc:sldMk cId="2027115391" sldId="277"/>
            <ac:spMk id="23" creationId="{030A7561-A1B3-3390-9173-BFFA3C44AAB8}"/>
          </ac:spMkLst>
        </pc:spChg>
        <pc:spChg chg="add mod">
          <ac:chgData name="神谷　和磨" userId="cafa73cd-6897-43fc-8935-7038dd0019b2" providerId="ADAL" clId="{ED1C6CF9-BB11-457A-95AC-5FE5E062ECB9}" dt="2025-02-21T08:28:53.947" v="2420" actId="1035"/>
          <ac:spMkLst>
            <pc:docMk/>
            <pc:sldMk cId="2027115391" sldId="277"/>
            <ac:spMk id="24" creationId="{ECF5394B-C43F-1802-95BB-D86D7CDAFB47}"/>
          </ac:spMkLst>
        </pc:spChg>
        <pc:spChg chg="add del mod">
          <ac:chgData name="神谷　和磨" userId="cafa73cd-6897-43fc-8935-7038dd0019b2" providerId="ADAL" clId="{ED1C6CF9-BB11-457A-95AC-5FE5E062ECB9}" dt="2025-02-21T08:25:37.197" v="2285" actId="478"/>
          <ac:spMkLst>
            <pc:docMk/>
            <pc:sldMk cId="2027115391" sldId="277"/>
            <ac:spMk id="25" creationId="{46429B02-C382-D7F4-07BE-C650D0385BDA}"/>
          </ac:spMkLst>
        </pc:spChg>
        <pc:spChg chg="add mod">
          <ac:chgData name="神谷　和磨" userId="cafa73cd-6897-43fc-8935-7038dd0019b2" providerId="ADAL" clId="{ED1C6CF9-BB11-457A-95AC-5FE5E062ECB9}" dt="2025-02-21T08:28:53.947" v="2420" actId="1035"/>
          <ac:spMkLst>
            <pc:docMk/>
            <pc:sldMk cId="2027115391" sldId="277"/>
            <ac:spMk id="29" creationId="{7D06A6CC-03FC-0D6C-91AB-B2E7E372A8AA}"/>
          </ac:spMkLst>
        </pc:spChg>
        <pc:spChg chg="add del mod">
          <ac:chgData name="神谷　和磨" userId="cafa73cd-6897-43fc-8935-7038dd0019b2" providerId="ADAL" clId="{ED1C6CF9-BB11-457A-95AC-5FE5E062ECB9}" dt="2025-02-21T08:25:47.807" v="2289" actId="478"/>
          <ac:spMkLst>
            <pc:docMk/>
            <pc:sldMk cId="2027115391" sldId="277"/>
            <ac:spMk id="30" creationId="{9FF56E0E-5B2C-DC79-BA61-96BAC7A20DB3}"/>
          </ac:spMkLst>
        </pc:spChg>
        <pc:spChg chg="add mod">
          <ac:chgData name="神谷　和磨" userId="cafa73cd-6897-43fc-8935-7038dd0019b2" providerId="ADAL" clId="{ED1C6CF9-BB11-457A-95AC-5FE5E062ECB9}" dt="2025-02-21T08:28:53.947" v="2420" actId="1035"/>
          <ac:spMkLst>
            <pc:docMk/>
            <pc:sldMk cId="2027115391" sldId="277"/>
            <ac:spMk id="31" creationId="{FE65FB52-79FA-6C8E-B999-84C2AD36A98C}"/>
          </ac:spMkLst>
        </pc:spChg>
        <pc:spChg chg="add mod">
          <ac:chgData name="神谷　和磨" userId="cafa73cd-6897-43fc-8935-7038dd0019b2" providerId="ADAL" clId="{ED1C6CF9-BB11-457A-95AC-5FE5E062ECB9}" dt="2025-02-21T08:28:53.947" v="2420" actId="1035"/>
          <ac:spMkLst>
            <pc:docMk/>
            <pc:sldMk cId="2027115391" sldId="277"/>
            <ac:spMk id="32" creationId="{FFE7794A-7FD1-D518-C4C9-842F123F96C3}"/>
          </ac:spMkLst>
        </pc:spChg>
        <pc:spChg chg="add mod">
          <ac:chgData name="神谷　和磨" userId="cafa73cd-6897-43fc-8935-7038dd0019b2" providerId="ADAL" clId="{ED1C6CF9-BB11-457A-95AC-5FE5E062ECB9}" dt="2025-02-21T08:28:53.947" v="2420" actId="1035"/>
          <ac:spMkLst>
            <pc:docMk/>
            <pc:sldMk cId="2027115391" sldId="277"/>
            <ac:spMk id="38" creationId="{25851BF4-5DEF-D76D-C6AA-B346C07D15E2}"/>
          </ac:spMkLst>
        </pc:spChg>
        <pc:spChg chg="add mod">
          <ac:chgData name="神谷　和磨" userId="cafa73cd-6897-43fc-8935-7038dd0019b2" providerId="ADAL" clId="{ED1C6CF9-BB11-457A-95AC-5FE5E062ECB9}" dt="2025-02-21T09:07:26.538" v="3994" actId="207"/>
          <ac:spMkLst>
            <pc:docMk/>
            <pc:sldMk cId="2027115391" sldId="277"/>
            <ac:spMk id="39" creationId="{8629E996-FCF1-CE33-7C64-E98F538600ED}"/>
          </ac:spMkLst>
        </pc:spChg>
        <pc:spChg chg="add mod">
          <ac:chgData name="神谷　和磨" userId="cafa73cd-6897-43fc-8935-7038dd0019b2" providerId="ADAL" clId="{ED1C6CF9-BB11-457A-95AC-5FE5E062ECB9}" dt="2025-02-21T08:28:53.947" v="2420" actId="1035"/>
          <ac:spMkLst>
            <pc:docMk/>
            <pc:sldMk cId="2027115391" sldId="277"/>
            <ac:spMk id="42" creationId="{A9BAA79D-05F3-A8B6-A156-09CF81CCC337}"/>
          </ac:spMkLst>
        </pc:spChg>
        <pc:spChg chg="add mod">
          <ac:chgData name="神谷　和磨" userId="cafa73cd-6897-43fc-8935-7038dd0019b2" providerId="ADAL" clId="{ED1C6CF9-BB11-457A-95AC-5FE5E062ECB9}" dt="2025-02-21T08:28:53.947" v="2420" actId="1035"/>
          <ac:spMkLst>
            <pc:docMk/>
            <pc:sldMk cId="2027115391" sldId="277"/>
            <ac:spMk id="43" creationId="{A4D462CD-E9F8-3CAB-7227-D466345B82FB}"/>
          </ac:spMkLst>
        </pc:spChg>
        <pc:spChg chg="add del mod">
          <ac:chgData name="神谷　和磨" userId="cafa73cd-6897-43fc-8935-7038dd0019b2" providerId="ADAL" clId="{ED1C6CF9-BB11-457A-95AC-5FE5E062ECB9}" dt="2025-02-21T08:32:02.707" v="2709" actId="478"/>
          <ac:spMkLst>
            <pc:docMk/>
            <pc:sldMk cId="2027115391" sldId="277"/>
            <ac:spMk id="45" creationId="{11F0B68A-0B43-2236-203E-5F166C0D2CC3}"/>
          </ac:spMkLst>
        </pc:spChg>
        <pc:spChg chg="add mod">
          <ac:chgData name="神谷　和磨" userId="cafa73cd-6897-43fc-8935-7038dd0019b2" providerId="ADAL" clId="{ED1C6CF9-BB11-457A-95AC-5FE5E062ECB9}" dt="2025-02-21T08:28:53.947" v="2420" actId="1035"/>
          <ac:spMkLst>
            <pc:docMk/>
            <pc:sldMk cId="2027115391" sldId="277"/>
            <ac:spMk id="46" creationId="{9D8D9D52-E735-EDC9-1C23-B7835C9F0642}"/>
          </ac:spMkLst>
        </pc:spChg>
        <pc:spChg chg="add mod">
          <ac:chgData name="神谷　和磨" userId="cafa73cd-6897-43fc-8935-7038dd0019b2" providerId="ADAL" clId="{ED1C6CF9-BB11-457A-95AC-5FE5E062ECB9}" dt="2025-02-21T08:34:53.347" v="2871" actId="12788"/>
          <ac:spMkLst>
            <pc:docMk/>
            <pc:sldMk cId="2027115391" sldId="277"/>
            <ac:spMk id="50" creationId="{1D215376-EC0B-BB00-3DFD-186491B8F496}"/>
          </ac:spMkLst>
        </pc:spChg>
        <pc:spChg chg="add mod">
          <ac:chgData name="神谷　和磨" userId="cafa73cd-6897-43fc-8935-7038dd0019b2" providerId="ADAL" clId="{ED1C6CF9-BB11-457A-95AC-5FE5E062ECB9}" dt="2025-02-21T09:17:24.351" v="4557" actId="1076"/>
          <ac:spMkLst>
            <pc:docMk/>
            <pc:sldMk cId="2027115391" sldId="277"/>
            <ac:spMk id="51" creationId="{5A5D893E-6037-354B-E571-7F9C0C86D9FB}"/>
          </ac:spMkLst>
        </pc:spChg>
        <pc:spChg chg="add mod">
          <ac:chgData name="神谷　和磨" userId="cafa73cd-6897-43fc-8935-7038dd0019b2" providerId="ADAL" clId="{ED1C6CF9-BB11-457A-95AC-5FE5E062ECB9}" dt="2025-02-21T08:37:49.207" v="3058" actId="1035"/>
          <ac:spMkLst>
            <pc:docMk/>
            <pc:sldMk cId="2027115391" sldId="277"/>
            <ac:spMk id="54" creationId="{FEBD45F6-B750-BB88-B262-952754D98494}"/>
          </ac:spMkLst>
        </pc:spChg>
        <pc:spChg chg="add del mod">
          <ac:chgData name="神谷　和磨" userId="cafa73cd-6897-43fc-8935-7038dd0019b2" providerId="ADAL" clId="{ED1C6CF9-BB11-457A-95AC-5FE5E062ECB9}" dt="2025-02-21T08:43:46.682" v="3131" actId="478"/>
          <ac:spMkLst>
            <pc:docMk/>
            <pc:sldMk cId="2027115391" sldId="277"/>
            <ac:spMk id="55" creationId="{B95927C9-105F-8E27-AE9B-FD3E7ED0F2C4}"/>
          </ac:spMkLst>
        </pc:spChg>
        <pc:spChg chg="add del mod">
          <ac:chgData name="神谷　和磨" userId="cafa73cd-6897-43fc-8935-7038dd0019b2" providerId="ADAL" clId="{ED1C6CF9-BB11-457A-95AC-5FE5E062ECB9}" dt="2025-02-21T08:41:06.849" v="3061" actId="478"/>
          <ac:spMkLst>
            <pc:docMk/>
            <pc:sldMk cId="2027115391" sldId="277"/>
            <ac:spMk id="57" creationId="{BB65806E-D2ED-A89C-01ED-FB1F60996BB4}"/>
          </ac:spMkLst>
        </pc:spChg>
        <pc:spChg chg="add mod">
          <ac:chgData name="神谷　和磨" userId="cafa73cd-6897-43fc-8935-7038dd0019b2" providerId="ADAL" clId="{ED1C6CF9-BB11-457A-95AC-5FE5E062ECB9}" dt="2025-02-21T08:37:49.207" v="3058" actId="1035"/>
          <ac:spMkLst>
            <pc:docMk/>
            <pc:sldMk cId="2027115391" sldId="277"/>
            <ac:spMk id="58" creationId="{07072B25-8DE4-DCD9-F8FA-5E869A9ACC50}"/>
          </ac:spMkLst>
        </pc:spChg>
        <pc:spChg chg="add del mod">
          <ac:chgData name="神谷　和磨" userId="cafa73cd-6897-43fc-8935-7038dd0019b2" providerId="ADAL" clId="{ED1C6CF9-BB11-457A-95AC-5FE5E062ECB9}" dt="2025-02-21T08:41:06.849" v="3061" actId="478"/>
          <ac:spMkLst>
            <pc:docMk/>
            <pc:sldMk cId="2027115391" sldId="277"/>
            <ac:spMk id="62" creationId="{7614FFCE-A60A-0805-242C-685BAE1AC842}"/>
          </ac:spMkLst>
        </pc:spChg>
        <pc:spChg chg="add mod">
          <ac:chgData name="神谷　和磨" userId="cafa73cd-6897-43fc-8935-7038dd0019b2" providerId="ADAL" clId="{ED1C6CF9-BB11-457A-95AC-5FE5E062ECB9}" dt="2025-02-21T08:34:53.347" v="2871" actId="12788"/>
          <ac:spMkLst>
            <pc:docMk/>
            <pc:sldMk cId="2027115391" sldId="277"/>
            <ac:spMk id="65" creationId="{2A2EE4E5-004D-7484-B08C-B77EE813CB59}"/>
          </ac:spMkLst>
        </pc:spChg>
        <pc:spChg chg="add mod">
          <ac:chgData name="神谷　和磨" userId="cafa73cd-6897-43fc-8935-7038dd0019b2" providerId="ADAL" clId="{ED1C6CF9-BB11-457A-95AC-5FE5E062ECB9}" dt="2025-02-21T08:34:53.347" v="2871" actId="12788"/>
          <ac:spMkLst>
            <pc:docMk/>
            <pc:sldMk cId="2027115391" sldId="277"/>
            <ac:spMk id="67" creationId="{2CE590DF-7B64-D118-3D66-CA80CC338986}"/>
          </ac:spMkLst>
        </pc:spChg>
        <pc:spChg chg="add del mod">
          <ac:chgData name="神谷　和磨" userId="cafa73cd-6897-43fc-8935-7038dd0019b2" providerId="ADAL" clId="{ED1C6CF9-BB11-457A-95AC-5FE5E062ECB9}" dt="2025-02-21T09:14:33.865" v="4420" actId="478"/>
          <ac:spMkLst>
            <pc:docMk/>
            <pc:sldMk cId="2027115391" sldId="277"/>
            <ac:spMk id="75" creationId="{6461AEED-C39A-346D-0D1D-4B794AB7BCF8}"/>
          </ac:spMkLst>
        </pc:spChg>
        <pc:spChg chg="add del mod">
          <ac:chgData name="神谷　和磨" userId="cafa73cd-6897-43fc-8935-7038dd0019b2" providerId="ADAL" clId="{ED1C6CF9-BB11-457A-95AC-5FE5E062ECB9}" dt="2025-02-21T08:54:47.861" v="3158" actId="478"/>
          <ac:spMkLst>
            <pc:docMk/>
            <pc:sldMk cId="2027115391" sldId="277"/>
            <ac:spMk id="76" creationId="{28E38667-404B-C280-80E5-7EDFFC5D5E98}"/>
          </ac:spMkLst>
        </pc:spChg>
        <pc:spChg chg="add del mod">
          <ac:chgData name="神谷　和磨" userId="cafa73cd-6897-43fc-8935-7038dd0019b2" providerId="ADAL" clId="{ED1C6CF9-BB11-457A-95AC-5FE5E062ECB9}" dt="2025-02-21T08:54:47.861" v="3158" actId="478"/>
          <ac:spMkLst>
            <pc:docMk/>
            <pc:sldMk cId="2027115391" sldId="277"/>
            <ac:spMk id="80" creationId="{4B79E677-C800-5416-AF07-41D7456CDAC5}"/>
          </ac:spMkLst>
        </pc:spChg>
        <pc:spChg chg="add del mod">
          <ac:chgData name="神谷　和磨" userId="cafa73cd-6897-43fc-8935-7038dd0019b2" providerId="ADAL" clId="{ED1C6CF9-BB11-457A-95AC-5FE5E062ECB9}" dt="2025-02-21T08:54:47.861" v="3158" actId="478"/>
          <ac:spMkLst>
            <pc:docMk/>
            <pc:sldMk cId="2027115391" sldId="277"/>
            <ac:spMk id="81" creationId="{A4ADDA48-8E3C-5DA7-10E1-0C54A307FD84}"/>
          </ac:spMkLst>
        </pc:spChg>
        <pc:spChg chg="add del mod">
          <ac:chgData name="神谷　和磨" userId="cafa73cd-6897-43fc-8935-7038dd0019b2" providerId="ADAL" clId="{ED1C6CF9-BB11-457A-95AC-5FE5E062ECB9}" dt="2025-02-21T08:54:47.861" v="3158" actId="478"/>
          <ac:spMkLst>
            <pc:docMk/>
            <pc:sldMk cId="2027115391" sldId="277"/>
            <ac:spMk id="82" creationId="{55EC18ED-DE17-A2CB-8BDC-D3246FF3BD94}"/>
          </ac:spMkLst>
        </pc:spChg>
        <pc:spChg chg="add del mod">
          <ac:chgData name="神谷　和磨" userId="cafa73cd-6897-43fc-8935-7038dd0019b2" providerId="ADAL" clId="{ED1C6CF9-BB11-457A-95AC-5FE5E062ECB9}" dt="2025-02-21T08:54:47.861" v="3158" actId="478"/>
          <ac:spMkLst>
            <pc:docMk/>
            <pc:sldMk cId="2027115391" sldId="277"/>
            <ac:spMk id="86" creationId="{E09F857E-01F1-140E-8F2A-A60A5F19D939}"/>
          </ac:spMkLst>
        </pc:spChg>
        <pc:spChg chg="add del mod">
          <ac:chgData name="神谷　和磨" userId="cafa73cd-6897-43fc-8935-7038dd0019b2" providerId="ADAL" clId="{ED1C6CF9-BB11-457A-95AC-5FE5E062ECB9}" dt="2025-02-21T08:54:47.861" v="3158" actId="478"/>
          <ac:spMkLst>
            <pc:docMk/>
            <pc:sldMk cId="2027115391" sldId="277"/>
            <ac:spMk id="87" creationId="{A0624A57-61AF-D904-CE44-4E15BDD3B946}"/>
          </ac:spMkLst>
        </pc:spChg>
        <pc:spChg chg="add del mod">
          <ac:chgData name="神谷　和磨" userId="cafa73cd-6897-43fc-8935-7038dd0019b2" providerId="ADAL" clId="{ED1C6CF9-BB11-457A-95AC-5FE5E062ECB9}" dt="2025-02-21T08:54:47.861" v="3158" actId="478"/>
          <ac:spMkLst>
            <pc:docMk/>
            <pc:sldMk cId="2027115391" sldId="277"/>
            <ac:spMk id="88" creationId="{03323AAE-6ED9-9B95-D2CA-A36D5FB6C0F8}"/>
          </ac:spMkLst>
        </pc:spChg>
        <pc:spChg chg="add mod">
          <ac:chgData name="神谷　和磨" userId="cafa73cd-6897-43fc-8935-7038dd0019b2" providerId="ADAL" clId="{ED1C6CF9-BB11-457A-95AC-5FE5E062ECB9}" dt="2025-02-21T09:07:57.960" v="4004" actId="1038"/>
          <ac:spMkLst>
            <pc:docMk/>
            <pc:sldMk cId="2027115391" sldId="277"/>
            <ac:spMk id="89" creationId="{110131F1-BF8A-E6A5-BEF3-427C00E784E9}"/>
          </ac:spMkLst>
        </pc:spChg>
        <pc:spChg chg="add mod">
          <ac:chgData name="神谷　和磨" userId="cafa73cd-6897-43fc-8935-7038dd0019b2" providerId="ADAL" clId="{ED1C6CF9-BB11-457A-95AC-5FE5E062ECB9}" dt="2025-02-21T09:07:57.960" v="4004" actId="1038"/>
          <ac:spMkLst>
            <pc:docMk/>
            <pc:sldMk cId="2027115391" sldId="277"/>
            <ac:spMk id="92" creationId="{57006E0C-D309-572B-D370-B1ED660B5867}"/>
          </ac:spMkLst>
        </pc:spChg>
        <pc:spChg chg="add mod">
          <ac:chgData name="神谷　和磨" userId="cafa73cd-6897-43fc-8935-7038dd0019b2" providerId="ADAL" clId="{ED1C6CF9-BB11-457A-95AC-5FE5E062ECB9}" dt="2025-02-21T09:07:57.960" v="4004" actId="1038"/>
          <ac:spMkLst>
            <pc:docMk/>
            <pc:sldMk cId="2027115391" sldId="277"/>
            <ac:spMk id="93" creationId="{A7CF9995-46BA-2BEC-CBE4-042B78CA690A}"/>
          </ac:spMkLst>
        </pc:spChg>
        <pc:spChg chg="add mod">
          <ac:chgData name="神谷　和磨" userId="cafa73cd-6897-43fc-8935-7038dd0019b2" providerId="ADAL" clId="{ED1C6CF9-BB11-457A-95AC-5FE5E062ECB9}" dt="2025-02-21T09:07:57.960" v="4004" actId="1038"/>
          <ac:spMkLst>
            <pc:docMk/>
            <pc:sldMk cId="2027115391" sldId="277"/>
            <ac:spMk id="94" creationId="{B708AFCB-0CD7-0CBB-2708-4D8C6A094A46}"/>
          </ac:spMkLst>
        </pc:spChg>
        <pc:spChg chg="add mod">
          <ac:chgData name="神谷　和磨" userId="cafa73cd-6897-43fc-8935-7038dd0019b2" providerId="ADAL" clId="{ED1C6CF9-BB11-457A-95AC-5FE5E062ECB9}" dt="2025-02-21T09:07:57.960" v="4004" actId="1038"/>
          <ac:spMkLst>
            <pc:docMk/>
            <pc:sldMk cId="2027115391" sldId="277"/>
            <ac:spMk id="98" creationId="{7768D225-275F-29CD-3F2C-D084B78EA214}"/>
          </ac:spMkLst>
        </pc:spChg>
        <pc:spChg chg="add mod">
          <ac:chgData name="神谷　和磨" userId="cafa73cd-6897-43fc-8935-7038dd0019b2" providerId="ADAL" clId="{ED1C6CF9-BB11-457A-95AC-5FE5E062ECB9}" dt="2025-02-21T09:07:57.960" v="4004" actId="1038"/>
          <ac:spMkLst>
            <pc:docMk/>
            <pc:sldMk cId="2027115391" sldId="277"/>
            <ac:spMk id="99" creationId="{BC2F240C-D39A-5909-1594-74EAA9F2288A}"/>
          </ac:spMkLst>
        </pc:spChg>
        <pc:spChg chg="add del mod">
          <ac:chgData name="神谷　和磨" userId="cafa73cd-6897-43fc-8935-7038dd0019b2" providerId="ADAL" clId="{ED1C6CF9-BB11-457A-95AC-5FE5E062ECB9}" dt="2025-02-21T08:55:11.208" v="3162" actId="478"/>
          <ac:spMkLst>
            <pc:docMk/>
            <pc:sldMk cId="2027115391" sldId="277"/>
            <ac:spMk id="100" creationId="{7FD3CCBA-DC1F-B271-8688-626C6B7CD11B}"/>
          </ac:spMkLst>
        </pc:spChg>
        <pc:spChg chg="add mod">
          <ac:chgData name="神谷　和磨" userId="cafa73cd-6897-43fc-8935-7038dd0019b2" providerId="ADAL" clId="{ED1C6CF9-BB11-457A-95AC-5FE5E062ECB9}" dt="2025-02-21T09:07:57.960" v="4004" actId="1038"/>
          <ac:spMkLst>
            <pc:docMk/>
            <pc:sldMk cId="2027115391" sldId="277"/>
            <ac:spMk id="101" creationId="{2653DB59-F27A-411A-1B00-4AF7F92E822E}"/>
          </ac:spMkLst>
        </pc:spChg>
        <pc:spChg chg="add mod">
          <ac:chgData name="神谷　和磨" userId="cafa73cd-6897-43fc-8935-7038dd0019b2" providerId="ADAL" clId="{ED1C6CF9-BB11-457A-95AC-5FE5E062ECB9}" dt="2025-02-21T09:07:57.960" v="4004" actId="1038"/>
          <ac:spMkLst>
            <pc:docMk/>
            <pc:sldMk cId="2027115391" sldId="277"/>
            <ac:spMk id="105" creationId="{05106FCC-1AA9-3523-97BF-66930C313C07}"/>
          </ac:spMkLst>
        </pc:spChg>
        <pc:spChg chg="add mod">
          <ac:chgData name="神谷　和磨" userId="cafa73cd-6897-43fc-8935-7038dd0019b2" providerId="ADAL" clId="{ED1C6CF9-BB11-457A-95AC-5FE5E062ECB9}" dt="2025-02-21T09:07:57.960" v="4004" actId="1038"/>
          <ac:spMkLst>
            <pc:docMk/>
            <pc:sldMk cId="2027115391" sldId="277"/>
            <ac:spMk id="107" creationId="{10606B44-C01D-D59C-601C-759F7E4ED3BA}"/>
          </ac:spMkLst>
        </pc:spChg>
        <pc:spChg chg="add mod">
          <ac:chgData name="神谷　和磨" userId="cafa73cd-6897-43fc-8935-7038dd0019b2" providerId="ADAL" clId="{ED1C6CF9-BB11-457A-95AC-5FE5E062ECB9}" dt="2025-02-21T09:07:57.960" v="4004" actId="1038"/>
          <ac:spMkLst>
            <pc:docMk/>
            <pc:sldMk cId="2027115391" sldId="277"/>
            <ac:spMk id="108" creationId="{0A037FEA-A8E9-9F85-73D1-F0164571220B}"/>
          </ac:spMkLst>
        </pc:spChg>
        <pc:spChg chg="add mod">
          <ac:chgData name="神谷　和磨" userId="cafa73cd-6897-43fc-8935-7038dd0019b2" providerId="ADAL" clId="{ED1C6CF9-BB11-457A-95AC-5FE5E062ECB9}" dt="2025-02-21T09:15:43.069" v="4482" actId="1076"/>
          <ac:spMkLst>
            <pc:docMk/>
            <pc:sldMk cId="2027115391" sldId="277"/>
            <ac:spMk id="109" creationId="{81DA554C-E96B-C8D4-A477-628989FB5032}"/>
          </ac:spMkLst>
        </pc:spChg>
        <pc:spChg chg="add mod">
          <ac:chgData name="神谷　和磨" userId="cafa73cd-6897-43fc-8935-7038dd0019b2" providerId="ADAL" clId="{ED1C6CF9-BB11-457A-95AC-5FE5E062ECB9}" dt="2025-02-21T09:07:57.960" v="4004" actId="1038"/>
          <ac:spMkLst>
            <pc:docMk/>
            <pc:sldMk cId="2027115391" sldId="277"/>
            <ac:spMk id="112" creationId="{D6BDE369-593C-D686-20F1-D529E679FD5B}"/>
          </ac:spMkLst>
        </pc:spChg>
        <pc:spChg chg="add mod">
          <ac:chgData name="神谷　和磨" userId="cafa73cd-6897-43fc-8935-7038dd0019b2" providerId="ADAL" clId="{ED1C6CF9-BB11-457A-95AC-5FE5E062ECB9}" dt="2025-02-21T09:07:57.960" v="4004" actId="1038"/>
          <ac:spMkLst>
            <pc:docMk/>
            <pc:sldMk cId="2027115391" sldId="277"/>
            <ac:spMk id="113" creationId="{0DC70D4C-FC76-4CE8-7FD9-B66746945CCF}"/>
          </ac:spMkLst>
        </pc:spChg>
        <pc:spChg chg="add del mod">
          <ac:chgData name="神谷　和磨" userId="cafa73cd-6897-43fc-8935-7038dd0019b2" providerId="ADAL" clId="{ED1C6CF9-BB11-457A-95AC-5FE5E062ECB9}" dt="2025-02-21T09:04:29.331" v="3797" actId="478"/>
          <ac:spMkLst>
            <pc:docMk/>
            <pc:sldMk cId="2027115391" sldId="277"/>
            <ac:spMk id="114" creationId="{00226302-DC4B-A1E7-4328-87DB82B199E3}"/>
          </ac:spMkLst>
        </pc:spChg>
        <pc:spChg chg="add mod">
          <ac:chgData name="神谷　和磨" userId="cafa73cd-6897-43fc-8935-7038dd0019b2" providerId="ADAL" clId="{ED1C6CF9-BB11-457A-95AC-5FE5E062ECB9}" dt="2025-02-21T09:07:57.960" v="4004" actId="1038"/>
          <ac:spMkLst>
            <pc:docMk/>
            <pc:sldMk cId="2027115391" sldId="277"/>
            <ac:spMk id="117" creationId="{5DE167F0-DC26-A410-928A-867E59AB89DD}"/>
          </ac:spMkLst>
        </pc:spChg>
        <pc:spChg chg="add mod">
          <ac:chgData name="神谷　和磨" userId="cafa73cd-6897-43fc-8935-7038dd0019b2" providerId="ADAL" clId="{ED1C6CF9-BB11-457A-95AC-5FE5E062ECB9}" dt="2025-02-21T09:07:57.960" v="4004" actId="1038"/>
          <ac:spMkLst>
            <pc:docMk/>
            <pc:sldMk cId="2027115391" sldId="277"/>
            <ac:spMk id="118" creationId="{7B256FC9-FBE4-52DC-F54C-A93A29E871EB}"/>
          </ac:spMkLst>
        </pc:spChg>
        <pc:spChg chg="add mod">
          <ac:chgData name="神谷　和磨" userId="cafa73cd-6897-43fc-8935-7038dd0019b2" providerId="ADAL" clId="{ED1C6CF9-BB11-457A-95AC-5FE5E062ECB9}" dt="2025-02-21T09:08:16.708" v="4007" actId="1035"/>
          <ac:spMkLst>
            <pc:docMk/>
            <pc:sldMk cId="2027115391" sldId="277"/>
            <ac:spMk id="119" creationId="{5D2E0DEB-1C19-9817-39A3-952CD7154D5C}"/>
          </ac:spMkLst>
        </pc:spChg>
        <pc:spChg chg="add del mod">
          <ac:chgData name="神谷　和磨" userId="cafa73cd-6897-43fc-8935-7038dd0019b2" providerId="ADAL" clId="{ED1C6CF9-BB11-457A-95AC-5FE5E062ECB9}" dt="2025-02-21T09:04:26.735" v="3796" actId="478"/>
          <ac:spMkLst>
            <pc:docMk/>
            <pc:sldMk cId="2027115391" sldId="277"/>
            <ac:spMk id="123" creationId="{89B672FA-EB73-DFC3-4553-33FD69FC5818}"/>
          </ac:spMkLst>
        </pc:spChg>
        <pc:spChg chg="add mod">
          <ac:chgData name="神谷　和磨" userId="cafa73cd-6897-43fc-8935-7038dd0019b2" providerId="ADAL" clId="{ED1C6CF9-BB11-457A-95AC-5FE5E062ECB9}" dt="2025-02-21T09:07:57.960" v="4004" actId="1038"/>
          <ac:spMkLst>
            <pc:docMk/>
            <pc:sldMk cId="2027115391" sldId="277"/>
            <ac:spMk id="125" creationId="{4E670CAB-BAB4-D866-E6F4-2F285BC61D1F}"/>
          </ac:spMkLst>
        </pc:spChg>
        <pc:spChg chg="add mod">
          <ac:chgData name="神谷　和磨" userId="cafa73cd-6897-43fc-8935-7038dd0019b2" providerId="ADAL" clId="{ED1C6CF9-BB11-457A-95AC-5FE5E062ECB9}" dt="2025-02-21T09:07:57.960" v="4004" actId="1038"/>
          <ac:spMkLst>
            <pc:docMk/>
            <pc:sldMk cId="2027115391" sldId="277"/>
            <ac:spMk id="126" creationId="{406FB24B-0F2F-4232-22EE-5A71E0B41D69}"/>
          </ac:spMkLst>
        </pc:spChg>
        <pc:spChg chg="add mod">
          <ac:chgData name="神谷　和磨" userId="cafa73cd-6897-43fc-8935-7038dd0019b2" providerId="ADAL" clId="{ED1C6CF9-BB11-457A-95AC-5FE5E062ECB9}" dt="2025-02-21T09:07:57.960" v="4004" actId="1038"/>
          <ac:spMkLst>
            <pc:docMk/>
            <pc:sldMk cId="2027115391" sldId="277"/>
            <ac:spMk id="131" creationId="{57F6B925-0D7F-EB3E-7AB9-B01138C6E573}"/>
          </ac:spMkLst>
        </pc:spChg>
        <pc:spChg chg="add mod">
          <ac:chgData name="神谷　和磨" userId="cafa73cd-6897-43fc-8935-7038dd0019b2" providerId="ADAL" clId="{ED1C6CF9-BB11-457A-95AC-5FE5E062ECB9}" dt="2025-02-27T06:22:08.804" v="6936" actId="553"/>
          <ac:spMkLst>
            <pc:docMk/>
            <pc:sldMk cId="2027115391" sldId="277"/>
            <ac:spMk id="132" creationId="{38C0C6BB-12CA-C428-82BD-1216AFBE5AE1}"/>
          </ac:spMkLst>
        </pc:spChg>
        <pc:spChg chg="add mod">
          <ac:chgData name="神谷　和磨" userId="cafa73cd-6897-43fc-8935-7038dd0019b2" providerId="ADAL" clId="{ED1C6CF9-BB11-457A-95AC-5FE5E062ECB9}" dt="2025-02-21T09:08:58.542" v="4009" actId="1076"/>
          <ac:spMkLst>
            <pc:docMk/>
            <pc:sldMk cId="2027115391" sldId="277"/>
            <ac:spMk id="135" creationId="{E30E9B6C-6060-80E2-F4E1-0EC882509064}"/>
          </ac:spMkLst>
        </pc:spChg>
        <pc:spChg chg="add mod">
          <ac:chgData name="神谷　和磨" userId="cafa73cd-6897-43fc-8935-7038dd0019b2" providerId="ADAL" clId="{ED1C6CF9-BB11-457A-95AC-5FE5E062ECB9}" dt="2025-02-21T09:08:58.542" v="4009" actId="1076"/>
          <ac:spMkLst>
            <pc:docMk/>
            <pc:sldMk cId="2027115391" sldId="277"/>
            <ac:spMk id="136" creationId="{70E705DA-9D69-8F4C-9D1C-41231EEBBB8C}"/>
          </ac:spMkLst>
        </pc:spChg>
        <pc:spChg chg="add mod">
          <ac:chgData name="神谷　和磨" userId="cafa73cd-6897-43fc-8935-7038dd0019b2" providerId="ADAL" clId="{ED1C6CF9-BB11-457A-95AC-5FE5E062ECB9}" dt="2025-02-21T09:09:43.042" v="4119" actId="14100"/>
          <ac:spMkLst>
            <pc:docMk/>
            <pc:sldMk cId="2027115391" sldId="277"/>
            <ac:spMk id="138" creationId="{1D7FD9DD-8E4A-5A34-A808-986E9E81656D}"/>
          </ac:spMkLst>
        </pc:spChg>
        <pc:spChg chg="add mod">
          <ac:chgData name="神谷　和磨" userId="cafa73cd-6897-43fc-8935-7038dd0019b2" providerId="ADAL" clId="{ED1C6CF9-BB11-457A-95AC-5FE5E062ECB9}" dt="2025-02-21T09:12:04.103" v="4249"/>
          <ac:spMkLst>
            <pc:docMk/>
            <pc:sldMk cId="2027115391" sldId="277"/>
            <ac:spMk id="139" creationId="{9BFABF3E-AD4D-EC20-3DA2-D670B34F0BF2}"/>
          </ac:spMkLst>
        </pc:spChg>
        <pc:spChg chg="add mod">
          <ac:chgData name="神谷　和磨" userId="cafa73cd-6897-43fc-8935-7038dd0019b2" providerId="ADAL" clId="{ED1C6CF9-BB11-457A-95AC-5FE5E062ECB9}" dt="2025-02-21T09:08:58.542" v="4009" actId="1076"/>
          <ac:spMkLst>
            <pc:docMk/>
            <pc:sldMk cId="2027115391" sldId="277"/>
            <ac:spMk id="140" creationId="{9321B94E-FD2C-9D34-D84B-2635DC2963B0}"/>
          </ac:spMkLst>
        </pc:spChg>
        <pc:spChg chg="add mod">
          <ac:chgData name="神谷　和磨" userId="cafa73cd-6897-43fc-8935-7038dd0019b2" providerId="ADAL" clId="{ED1C6CF9-BB11-457A-95AC-5FE5E062ECB9}" dt="2025-02-21T09:08:58.542" v="4009" actId="1076"/>
          <ac:spMkLst>
            <pc:docMk/>
            <pc:sldMk cId="2027115391" sldId="277"/>
            <ac:spMk id="142" creationId="{4DA0A23B-D8E1-8752-418F-97B5DBD729C9}"/>
          </ac:spMkLst>
        </pc:spChg>
        <pc:spChg chg="add mod">
          <ac:chgData name="神谷　和磨" userId="cafa73cd-6897-43fc-8935-7038dd0019b2" providerId="ADAL" clId="{ED1C6CF9-BB11-457A-95AC-5FE5E062ECB9}" dt="2025-02-21T09:11:33.687" v="4199" actId="14100"/>
          <ac:spMkLst>
            <pc:docMk/>
            <pc:sldMk cId="2027115391" sldId="277"/>
            <ac:spMk id="143" creationId="{92FD72AA-3F53-C507-4650-ECE3D486752B}"/>
          </ac:spMkLst>
        </pc:spChg>
        <pc:spChg chg="add mod">
          <ac:chgData name="神谷　和磨" userId="cafa73cd-6897-43fc-8935-7038dd0019b2" providerId="ADAL" clId="{ED1C6CF9-BB11-457A-95AC-5FE5E062ECB9}" dt="2025-02-21T09:10:23.327" v="4157" actId="1076"/>
          <ac:spMkLst>
            <pc:docMk/>
            <pc:sldMk cId="2027115391" sldId="277"/>
            <ac:spMk id="146" creationId="{17FC12F0-7CB9-434E-DFE8-E7FED41BA774}"/>
          </ac:spMkLst>
        </pc:spChg>
        <pc:spChg chg="add mod">
          <ac:chgData name="神谷　和磨" userId="cafa73cd-6897-43fc-8935-7038dd0019b2" providerId="ADAL" clId="{ED1C6CF9-BB11-457A-95AC-5FE5E062ECB9}" dt="2025-02-21T09:11:57.878" v="4229" actId="1037"/>
          <ac:spMkLst>
            <pc:docMk/>
            <pc:sldMk cId="2027115391" sldId="277"/>
            <ac:spMk id="149" creationId="{4319970D-3F4A-CE41-51A3-5E7D89066B5F}"/>
          </ac:spMkLst>
        </pc:spChg>
        <pc:spChg chg="add mod">
          <ac:chgData name="神谷　和磨" userId="cafa73cd-6897-43fc-8935-7038dd0019b2" providerId="ADAL" clId="{ED1C6CF9-BB11-457A-95AC-5FE5E062ECB9}" dt="2025-02-27T06:22:08.804" v="6936" actId="553"/>
          <ac:spMkLst>
            <pc:docMk/>
            <pc:sldMk cId="2027115391" sldId="277"/>
            <ac:spMk id="150" creationId="{0AD399D9-7B42-DD64-472C-5FEFB603584A}"/>
          </ac:spMkLst>
        </pc:spChg>
        <pc:spChg chg="add del mod">
          <ac:chgData name="神谷　和磨" userId="cafa73cd-6897-43fc-8935-7038dd0019b2" providerId="ADAL" clId="{ED1C6CF9-BB11-457A-95AC-5FE5E062ECB9}" dt="2025-02-21T09:14:25.845" v="4418" actId="478"/>
          <ac:spMkLst>
            <pc:docMk/>
            <pc:sldMk cId="2027115391" sldId="277"/>
            <ac:spMk id="153" creationId="{42AFC6D0-AB0F-C770-7353-A5D094AF5639}"/>
          </ac:spMkLst>
        </pc:spChg>
        <pc:spChg chg="add del mod">
          <ac:chgData name="神谷　和磨" userId="cafa73cd-6897-43fc-8935-7038dd0019b2" providerId="ADAL" clId="{ED1C6CF9-BB11-457A-95AC-5FE5E062ECB9}" dt="2025-02-21T09:15:32.050" v="4479" actId="478"/>
          <ac:spMkLst>
            <pc:docMk/>
            <pc:sldMk cId="2027115391" sldId="277"/>
            <ac:spMk id="154" creationId="{BFD766FC-48C5-3F86-00F8-9A94350B1D4E}"/>
          </ac:spMkLst>
        </pc:spChg>
        <pc:spChg chg="add mod">
          <ac:chgData name="神谷　和磨" userId="cafa73cd-6897-43fc-8935-7038dd0019b2" providerId="ADAL" clId="{ED1C6CF9-BB11-457A-95AC-5FE5E062ECB9}" dt="2025-02-21T09:15:03.019" v="4468"/>
          <ac:spMkLst>
            <pc:docMk/>
            <pc:sldMk cId="2027115391" sldId="277"/>
            <ac:spMk id="156" creationId="{D80B9EEC-38A0-19AD-3893-F7EC1F7AAD11}"/>
          </ac:spMkLst>
        </pc:spChg>
        <pc:spChg chg="add del mod">
          <ac:chgData name="神谷　和磨" userId="cafa73cd-6897-43fc-8935-7038dd0019b2" providerId="ADAL" clId="{ED1C6CF9-BB11-457A-95AC-5FE5E062ECB9}" dt="2025-02-21T09:15:32.050" v="4479" actId="478"/>
          <ac:spMkLst>
            <pc:docMk/>
            <pc:sldMk cId="2027115391" sldId="277"/>
            <ac:spMk id="157" creationId="{C278AD51-5845-2BAA-3313-8166A8945A3A}"/>
          </ac:spMkLst>
        </pc:spChg>
        <pc:spChg chg="add mod">
          <ac:chgData name="神谷　和磨" userId="cafa73cd-6897-43fc-8935-7038dd0019b2" providerId="ADAL" clId="{ED1C6CF9-BB11-457A-95AC-5FE5E062ECB9}" dt="2025-02-21T09:13:55.964" v="4371" actId="1076"/>
          <ac:spMkLst>
            <pc:docMk/>
            <pc:sldMk cId="2027115391" sldId="277"/>
            <ac:spMk id="158" creationId="{64F6B2A0-5623-4629-6CB4-0188BA1732AC}"/>
          </ac:spMkLst>
        </pc:spChg>
        <pc:spChg chg="add del mod">
          <ac:chgData name="神谷　和磨" userId="cafa73cd-6897-43fc-8935-7038dd0019b2" providerId="ADAL" clId="{ED1C6CF9-BB11-457A-95AC-5FE5E062ECB9}" dt="2025-02-21T09:15:26.332" v="4478" actId="478"/>
          <ac:spMkLst>
            <pc:docMk/>
            <pc:sldMk cId="2027115391" sldId="277"/>
            <ac:spMk id="160" creationId="{7DA3F47B-55CA-1BC9-3B32-269801217C33}"/>
          </ac:spMkLst>
        </pc:spChg>
        <pc:spChg chg="add mod">
          <ac:chgData name="神谷　和磨" userId="cafa73cd-6897-43fc-8935-7038dd0019b2" providerId="ADAL" clId="{ED1C6CF9-BB11-457A-95AC-5FE5E062ECB9}" dt="2025-02-21T09:14:57.301" v="4450" actId="14100"/>
          <ac:spMkLst>
            <pc:docMk/>
            <pc:sldMk cId="2027115391" sldId="277"/>
            <ac:spMk id="161" creationId="{B02764CF-EFA9-CA31-43DA-C831DF794D4B}"/>
          </ac:spMkLst>
        </pc:spChg>
        <pc:spChg chg="add mod">
          <ac:chgData name="神谷　和磨" userId="cafa73cd-6897-43fc-8935-7038dd0019b2" providerId="ADAL" clId="{ED1C6CF9-BB11-457A-95AC-5FE5E062ECB9}" dt="2025-02-21T09:15:10.997" v="4472" actId="14100"/>
          <ac:spMkLst>
            <pc:docMk/>
            <pc:sldMk cId="2027115391" sldId="277"/>
            <ac:spMk id="163" creationId="{9608D147-14AC-A540-8E24-2362F6D25662}"/>
          </ac:spMkLst>
        </pc:spChg>
        <pc:spChg chg="add del mod">
          <ac:chgData name="神谷　和磨" userId="cafa73cd-6897-43fc-8935-7038dd0019b2" providerId="ADAL" clId="{ED1C6CF9-BB11-457A-95AC-5FE5E062ECB9}" dt="2025-02-21T09:14:28.814" v="4419" actId="478"/>
          <ac:spMkLst>
            <pc:docMk/>
            <pc:sldMk cId="2027115391" sldId="277"/>
            <ac:spMk id="166" creationId="{F14122B9-6630-71E4-777C-A7176D83088E}"/>
          </ac:spMkLst>
        </pc:spChg>
        <pc:spChg chg="add mod">
          <ac:chgData name="神谷　和磨" userId="cafa73cd-6897-43fc-8935-7038dd0019b2" providerId="ADAL" clId="{ED1C6CF9-BB11-457A-95AC-5FE5E062ECB9}" dt="2025-02-21T09:14:44.011" v="4422" actId="1076"/>
          <ac:spMkLst>
            <pc:docMk/>
            <pc:sldMk cId="2027115391" sldId="277"/>
            <ac:spMk id="168" creationId="{038B1A31-2160-169A-0D4E-C4BE57500AC2}"/>
          </ac:spMkLst>
        </pc:spChg>
        <pc:spChg chg="add mod">
          <ac:chgData name="神谷　和磨" userId="cafa73cd-6897-43fc-8935-7038dd0019b2" providerId="ADAL" clId="{ED1C6CF9-BB11-457A-95AC-5FE5E062ECB9}" dt="2025-02-21T09:20:43.407" v="4689" actId="14100"/>
          <ac:spMkLst>
            <pc:docMk/>
            <pc:sldMk cId="2027115391" sldId="277"/>
            <ac:spMk id="181" creationId="{DF1A1A6C-8A26-C1EE-A714-CADEC9715DA6}"/>
          </ac:spMkLst>
        </pc:spChg>
        <pc:spChg chg="add mod">
          <ac:chgData name="神谷　和磨" userId="cafa73cd-6897-43fc-8935-7038dd0019b2" providerId="ADAL" clId="{ED1C6CF9-BB11-457A-95AC-5FE5E062ECB9}" dt="2025-02-21T09:20:50.981" v="4691" actId="1076"/>
          <ac:spMkLst>
            <pc:docMk/>
            <pc:sldMk cId="2027115391" sldId="277"/>
            <ac:spMk id="182" creationId="{54CB12EB-F436-D61D-00B8-FDC06D18767E}"/>
          </ac:spMkLst>
        </pc:spChg>
        <pc:spChg chg="add mod">
          <ac:chgData name="神谷　和磨" userId="cafa73cd-6897-43fc-8935-7038dd0019b2" providerId="ADAL" clId="{ED1C6CF9-BB11-457A-95AC-5FE5E062ECB9}" dt="2025-02-21T09:21:00.063" v="4693" actId="1076"/>
          <ac:spMkLst>
            <pc:docMk/>
            <pc:sldMk cId="2027115391" sldId="277"/>
            <ac:spMk id="183" creationId="{D6289DA5-B163-127F-B0BE-0EC92F1BEC5A}"/>
          </ac:spMkLst>
        </pc:spChg>
        <pc:spChg chg="add mod">
          <ac:chgData name="神谷　和磨" userId="cafa73cd-6897-43fc-8935-7038dd0019b2" providerId="ADAL" clId="{ED1C6CF9-BB11-457A-95AC-5FE5E062ECB9}" dt="2025-02-21T09:21:08.467" v="4695" actId="1076"/>
          <ac:spMkLst>
            <pc:docMk/>
            <pc:sldMk cId="2027115391" sldId="277"/>
            <ac:spMk id="184" creationId="{62EF53F5-2261-EC58-AA08-C0B38245B7DE}"/>
          </ac:spMkLst>
        </pc:spChg>
        <pc:picChg chg="add mod">
          <ac:chgData name="神谷　和磨" userId="cafa73cd-6897-43fc-8935-7038dd0019b2" providerId="ADAL" clId="{ED1C6CF9-BB11-457A-95AC-5FE5E062ECB9}" dt="2025-02-21T08:28:53.947" v="2420" actId="1035"/>
          <ac:picMkLst>
            <pc:docMk/>
            <pc:sldMk cId="2027115391" sldId="277"/>
            <ac:picMk id="9" creationId="{5B9F5E27-ABBB-98F0-8D96-8D2D819F4BA7}"/>
          </ac:picMkLst>
        </pc:picChg>
        <pc:picChg chg="add mod">
          <ac:chgData name="神谷　和磨" userId="cafa73cd-6897-43fc-8935-7038dd0019b2" providerId="ADAL" clId="{ED1C6CF9-BB11-457A-95AC-5FE5E062ECB9}" dt="2025-02-21T08:28:53.947" v="2420" actId="1035"/>
          <ac:picMkLst>
            <pc:docMk/>
            <pc:sldMk cId="2027115391" sldId="277"/>
            <ac:picMk id="10" creationId="{B9649DFD-841C-315E-A6A6-7C797B8CFD5D}"/>
          </ac:picMkLst>
        </pc:picChg>
        <pc:picChg chg="add mod">
          <ac:chgData name="神谷　和磨" userId="cafa73cd-6897-43fc-8935-7038dd0019b2" providerId="ADAL" clId="{ED1C6CF9-BB11-457A-95AC-5FE5E062ECB9}" dt="2025-02-21T08:28:53.947" v="2420" actId="1035"/>
          <ac:picMkLst>
            <pc:docMk/>
            <pc:sldMk cId="2027115391" sldId="277"/>
            <ac:picMk id="14" creationId="{4807EAAF-E5A3-6B76-E66A-2580B51F4609}"/>
          </ac:picMkLst>
        </pc:picChg>
        <pc:picChg chg="add mod">
          <ac:chgData name="神谷　和磨" userId="cafa73cd-6897-43fc-8935-7038dd0019b2" providerId="ADAL" clId="{ED1C6CF9-BB11-457A-95AC-5FE5E062ECB9}" dt="2025-02-21T08:28:53.947" v="2420" actId="1035"/>
          <ac:picMkLst>
            <pc:docMk/>
            <pc:sldMk cId="2027115391" sldId="277"/>
            <ac:picMk id="21" creationId="{5F4C0FF8-5D3C-BEBE-D93D-F7BC983C6565}"/>
          </ac:picMkLst>
        </pc:picChg>
        <pc:picChg chg="add mod">
          <ac:chgData name="神谷　和磨" userId="cafa73cd-6897-43fc-8935-7038dd0019b2" providerId="ADAL" clId="{ED1C6CF9-BB11-457A-95AC-5FE5E062ECB9}" dt="2025-02-21T08:28:53.947" v="2420" actId="1035"/>
          <ac:picMkLst>
            <pc:docMk/>
            <pc:sldMk cId="2027115391" sldId="277"/>
            <ac:picMk id="22" creationId="{CFB20DF1-C533-BE69-FF21-4B11D1D9FBC7}"/>
          </ac:picMkLst>
        </pc:picChg>
        <pc:picChg chg="add del mod">
          <ac:chgData name="神谷　和磨" userId="cafa73cd-6897-43fc-8935-7038dd0019b2" providerId="ADAL" clId="{ED1C6CF9-BB11-457A-95AC-5FE5E062ECB9}" dt="2025-02-21T08:25:44.923" v="2288" actId="478"/>
          <ac:picMkLst>
            <pc:docMk/>
            <pc:sldMk cId="2027115391" sldId="277"/>
            <ac:picMk id="26" creationId="{217D7566-DB5A-66DA-BFC6-0B72C270B940}"/>
          </ac:picMkLst>
        </pc:picChg>
        <pc:picChg chg="add mod">
          <ac:chgData name="神谷　和磨" userId="cafa73cd-6897-43fc-8935-7038dd0019b2" providerId="ADAL" clId="{ED1C6CF9-BB11-457A-95AC-5FE5E062ECB9}" dt="2025-02-21T08:28:53.947" v="2420" actId="1035"/>
          <ac:picMkLst>
            <pc:docMk/>
            <pc:sldMk cId="2027115391" sldId="277"/>
            <ac:picMk id="35" creationId="{9058AFC1-75D3-96FA-25EB-87798EDBADCA}"/>
          </ac:picMkLst>
        </pc:picChg>
        <pc:picChg chg="add mod">
          <ac:chgData name="神谷　和磨" userId="cafa73cd-6897-43fc-8935-7038dd0019b2" providerId="ADAL" clId="{ED1C6CF9-BB11-457A-95AC-5FE5E062ECB9}" dt="2025-02-21T08:28:53.947" v="2420" actId="1035"/>
          <ac:picMkLst>
            <pc:docMk/>
            <pc:sldMk cId="2027115391" sldId="277"/>
            <ac:picMk id="36" creationId="{9A69FEBA-43CE-047D-3AE7-65202AF1CA81}"/>
          </ac:picMkLst>
        </pc:picChg>
        <pc:picChg chg="add mod">
          <ac:chgData name="神谷　和磨" userId="cafa73cd-6897-43fc-8935-7038dd0019b2" providerId="ADAL" clId="{ED1C6CF9-BB11-457A-95AC-5FE5E062ECB9}" dt="2025-02-21T08:28:53.947" v="2420" actId="1035"/>
          <ac:picMkLst>
            <pc:docMk/>
            <pc:sldMk cId="2027115391" sldId="277"/>
            <ac:picMk id="40" creationId="{F20AC445-759A-DC7B-6F55-4625A1C4171D}"/>
          </ac:picMkLst>
        </pc:picChg>
        <pc:picChg chg="add mod">
          <ac:chgData name="神谷　和磨" userId="cafa73cd-6897-43fc-8935-7038dd0019b2" providerId="ADAL" clId="{ED1C6CF9-BB11-457A-95AC-5FE5E062ECB9}" dt="2025-02-21T08:28:53.947" v="2420" actId="1035"/>
          <ac:picMkLst>
            <pc:docMk/>
            <pc:sldMk cId="2027115391" sldId="277"/>
            <ac:picMk id="41" creationId="{EBF2B434-46AB-0CB2-AC43-DB755BA31E94}"/>
          </ac:picMkLst>
        </pc:picChg>
        <pc:picChg chg="add del mod">
          <ac:chgData name="神谷　和磨" userId="cafa73cd-6897-43fc-8935-7038dd0019b2" providerId="ADAL" clId="{ED1C6CF9-BB11-457A-95AC-5FE5E062ECB9}" dt="2025-02-21T08:32:07.396" v="2710" actId="478"/>
          <ac:picMkLst>
            <pc:docMk/>
            <pc:sldMk cId="2027115391" sldId="277"/>
            <ac:picMk id="47" creationId="{D7766151-4DFB-AACD-C75D-3DA508A261DC}"/>
          </ac:picMkLst>
        </pc:picChg>
        <pc:picChg chg="add del mod">
          <ac:chgData name="神谷　和磨" userId="cafa73cd-6897-43fc-8935-7038dd0019b2" providerId="ADAL" clId="{ED1C6CF9-BB11-457A-95AC-5FE5E062ECB9}" dt="2025-02-21T08:32:07.396" v="2710" actId="478"/>
          <ac:picMkLst>
            <pc:docMk/>
            <pc:sldMk cId="2027115391" sldId="277"/>
            <ac:picMk id="48" creationId="{7C3573A3-8D3A-BE5F-D114-F0F29953832A}"/>
          </ac:picMkLst>
        </pc:picChg>
        <pc:picChg chg="add mod">
          <ac:chgData name="神谷　和磨" userId="cafa73cd-6897-43fc-8935-7038dd0019b2" providerId="ADAL" clId="{ED1C6CF9-BB11-457A-95AC-5FE5E062ECB9}" dt="2025-02-21T08:41:53.992" v="3074" actId="1076"/>
          <ac:picMkLst>
            <pc:docMk/>
            <pc:sldMk cId="2027115391" sldId="277"/>
            <ac:picMk id="52" creationId="{58045CCA-04D7-F88B-62F8-17AA420F5C66}"/>
          </ac:picMkLst>
        </pc:picChg>
        <pc:picChg chg="add mod">
          <ac:chgData name="神谷　和磨" userId="cafa73cd-6897-43fc-8935-7038dd0019b2" providerId="ADAL" clId="{ED1C6CF9-BB11-457A-95AC-5FE5E062ECB9}" dt="2025-02-21T08:41:43.860" v="3066" actId="1076"/>
          <ac:picMkLst>
            <pc:docMk/>
            <pc:sldMk cId="2027115391" sldId="277"/>
            <ac:picMk id="53" creationId="{90A7CB73-2F29-9263-B56A-C266C72C0B60}"/>
          </ac:picMkLst>
        </pc:picChg>
        <pc:picChg chg="add mod">
          <ac:chgData name="神谷　和磨" userId="cafa73cd-6897-43fc-8935-7038dd0019b2" providerId="ADAL" clId="{ED1C6CF9-BB11-457A-95AC-5FE5E062ECB9}" dt="2025-02-21T08:43:37.680" v="3128" actId="1076"/>
          <ac:picMkLst>
            <pc:docMk/>
            <pc:sldMk cId="2027115391" sldId="277"/>
            <ac:picMk id="59" creationId="{0ABC1C1D-F2F8-C534-29E0-B3BFF86CFE84}"/>
          </ac:picMkLst>
        </pc:picChg>
        <pc:picChg chg="add mod">
          <ac:chgData name="神谷　和磨" userId="cafa73cd-6897-43fc-8935-7038dd0019b2" providerId="ADAL" clId="{ED1C6CF9-BB11-457A-95AC-5FE5E062ECB9}" dt="2025-02-21T08:44:10.690" v="3154" actId="1037"/>
          <ac:picMkLst>
            <pc:docMk/>
            <pc:sldMk cId="2027115391" sldId="277"/>
            <ac:picMk id="60" creationId="{D18F359C-575F-37F0-18AB-E6610A66B000}"/>
          </ac:picMkLst>
        </pc:picChg>
        <pc:picChg chg="add mod">
          <ac:chgData name="神谷　和磨" userId="cafa73cd-6897-43fc-8935-7038dd0019b2" providerId="ADAL" clId="{ED1C6CF9-BB11-457A-95AC-5FE5E062ECB9}" dt="2025-02-21T08:34:57.083" v="2872" actId="1076"/>
          <ac:picMkLst>
            <pc:docMk/>
            <pc:sldMk cId="2027115391" sldId="277"/>
            <ac:picMk id="63" creationId="{A0272BD2-5474-D059-CC1F-76EF96120809}"/>
          </ac:picMkLst>
        </pc:picChg>
        <pc:picChg chg="add mod">
          <ac:chgData name="神谷　和磨" userId="cafa73cd-6897-43fc-8935-7038dd0019b2" providerId="ADAL" clId="{ED1C6CF9-BB11-457A-95AC-5FE5E062ECB9}" dt="2025-02-21T08:43:06.178" v="3123" actId="1076"/>
          <ac:picMkLst>
            <pc:docMk/>
            <pc:sldMk cId="2027115391" sldId="277"/>
            <ac:picMk id="68" creationId="{4EDFCAA7-7507-7590-1C62-8ECF3649642F}"/>
          </ac:picMkLst>
        </pc:picChg>
        <pc:picChg chg="add mod">
          <ac:chgData name="神谷　和磨" userId="cafa73cd-6897-43fc-8935-7038dd0019b2" providerId="ADAL" clId="{ED1C6CF9-BB11-457A-95AC-5FE5E062ECB9}" dt="2025-02-21T08:44:01.427" v="3133" actId="1076"/>
          <ac:picMkLst>
            <pc:docMk/>
            <pc:sldMk cId="2027115391" sldId="277"/>
            <ac:picMk id="69" creationId="{1B3D33AD-2A52-42A6-8703-3C3C6A294AC4}"/>
          </ac:picMkLst>
        </pc:picChg>
        <pc:picChg chg="add del mod">
          <ac:chgData name="神谷　和磨" userId="cafa73cd-6897-43fc-8935-7038dd0019b2" providerId="ADAL" clId="{ED1C6CF9-BB11-457A-95AC-5FE5E062ECB9}" dt="2025-02-21T08:42:12.241" v="3080" actId="21"/>
          <ac:picMkLst>
            <pc:docMk/>
            <pc:sldMk cId="2027115391" sldId="277"/>
            <ac:picMk id="70" creationId="{C66C91B4-0C94-5EFF-95E3-3FFAF28C607F}"/>
          </ac:picMkLst>
        </pc:picChg>
        <pc:picChg chg="add mod">
          <ac:chgData name="神谷　和磨" userId="cafa73cd-6897-43fc-8935-7038dd0019b2" providerId="ADAL" clId="{ED1C6CF9-BB11-457A-95AC-5FE5E062ECB9}" dt="2025-02-21T08:42:37.577" v="3114" actId="1076"/>
          <ac:picMkLst>
            <pc:docMk/>
            <pc:sldMk cId="2027115391" sldId="277"/>
            <ac:picMk id="71" creationId="{C66C91B4-0C94-5EFF-95E3-3FFAF28C607F}"/>
          </ac:picMkLst>
        </pc:picChg>
        <pc:picChg chg="add del mod">
          <ac:chgData name="神谷　和磨" userId="cafa73cd-6897-43fc-8935-7038dd0019b2" providerId="ADAL" clId="{ED1C6CF9-BB11-457A-95AC-5FE5E062ECB9}" dt="2025-02-21T08:42:59.783" v="3121" actId="478"/>
          <ac:picMkLst>
            <pc:docMk/>
            <pc:sldMk cId="2027115391" sldId="277"/>
            <ac:picMk id="72" creationId="{211E4395-F5A6-ADAD-6BCE-02E318B76742}"/>
          </ac:picMkLst>
        </pc:picChg>
        <pc:picChg chg="add mod">
          <ac:chgData name="神谷　和磨" userId="cafa73cd-6897-43fc-8935-7038dd0019b2" providerId="ADAL" clId="{ED1C6CF9-BB11-457A-95AC-5FE5E062ECB9}" dt="2025-02-21T08:43:22.482" v="3125" actId="1076"/>
          <ac:picMkLst>
            <pc:docMk/>
            <pc:sldMk cId="2027115391" sldId="277"/>
            <ac:picMk id="73" creationId="{FB1690EF-A683-DD36-3AD2-67C5AD62888F}"/>
          </ac:picMkLst>
        </pc:picChg>
        <pc:picChg chg="add mod">
          <ac:chgData name="神谷　和磨" userId="cafa73cd-6897-43fc-8935-7038dd0019b2" providerId="ADAL" clId="{ED1C6CF9-BB11-457A-95AC-5FE5E062ECB9}" dt="2025-02-21T08:43:33.087" v="3127" actId="1076"/>
          <ac:picMkLst>
            <pc:docMk/>
            <pc:sldMk cId="2027115391" sldId="277"/>
            <ac:picMk id="74" creationId="{7D658896-67DA-92F1-30DB-4EC6CF34AE6C}"/>
          </ac:picMkLst>
        </pc:picChg>
        <pc:picChg chg="add del mod">
          <ac:chgData name="神谷　和磨" userId="cafa73cd-6897-43fc-8935-7038dd0019b2" providerId="ADAL" clId="{ED1C6CF9-BB11-457A-95AC-5FE5E062ECB9}" dt="2025-02-21T08:54:47.861" v="3158" actId="478"/>
          <ac:picMkLst>
            <pc:docMk/>
            <pc:sldMk cId="2027115391" sldId="277"/>
            <ac:picMk id="78" creationId="{4979691D-E577-2959-BB46-4319EB50F31D}"/>
          </ac:picMkLst>
        </pc:picChg>
        <pc:picChg chg="add del mod">
          <ac:chgData name="神谷　和磨" userId="cafa73cd-6897-43fc-8935-7038dd0019b2" providerId="ADAL" clId="{ED1C6CF9-BB11-457A-95AC-5FE5E062ECB9}" dt="2025-02-21T08:54:47.861" v="3158" actId="478"/>
          <ac:picMkLst>
            <pc:docMk/>
            <pc:sldMk cId="2027115391" sldId="277"/>
            <ac:picMk id="79" creationId="{8953E658-5D69-8208-D88E-4BD47708381A}"/>
          </ac:picMkLst>
        </pc:picChg>
        <pc:picChg chg="add del mod">
          <ac:chgData name="神谷　和磨" userId="cafa73cd-6897-43fc-8935-7038dd0019b2" providerId="ADAL" clId="{ED1C6CF9-BB11-457A-95AC-5FE5E062ECB9}" dt="2025-02-21T08:54:47.861" v="3158" actId="478"/>
          <ac:picMkLst>
            <pc:docMk/>
            <pc:sldMk cId="2027115391" sldId="277"/>
            <ac:picMk id="83" creationId="{9F8E82C0-DBC8-C83F-D980-70CF8E4A75E1}"/>
          </ac:picMkLst>
        </pc:picChg>
        <pc:picChg chg="add mod">
          <ac:chgData name="神谷　和磨" userId="cafa73cd-6897-43fc-8935-7038dd0019b2" providerId="ADAL" clId="{ED1C6CF9-BB11-457A-95AC-5FE5E062ECB9}" dt="2025-02-21T09:07:57.960" v="4004" actId="1038"/>
          <ac:picMkLst>
            <pc:docMk/>
            <pc:sldMk cId="2027115391" sldId="277"/>
            <ac:picMk id="90" creationId="{1D2E811D-EB8C-F0D7-B0A9-837DB1634832}"/>
          </ac:picMkLst>
        </pc:picChg>
        <pc:picChg chg="add mod">
          <ac:chgData name="神谷　和磨" userId="cafa73cd-6897-43fc-8935-7038dd0019b2" providerId="ADAL" clId="{ED1C6CF9-BB11-457A-95AC-5FE5E062ECB9}" dt="2025-02-21T09:07:57.960" v="4004" actId="1038"/>
          <ac:picMkLst>
            <pc:docMk/>
            <pc:sldMk cId="2027115391" sldId="277"/>
            <ac:picMk id="91" creationId="{7C90630B-F1B5-E725-3B53-6A579F24F3FD}"/>
          </ac:picMkLst>
        </pc:picChg>
        <pc:picChg chg="add del mod">
          <ac:chgData name="神谷　和磨" userId="cafa73cd-6897-43fc-8935-7038dd0019b2" providerId="ADAL" clId="{ED1C6CF9-BB11-457A-95AC-5FE5E062ECB9}" dt="2025-02-21T09:04:16.270" v="3795" actId="478"/>
          <ac:picMkLst>
            <pc:docMk/>
            <pc:sldMk cId="2027115391" sldId="277"/>
            <ac:picMk id="95" creationId="{20121883-B594-70B9-431D-A36B76F88097}"/>
          </ac:picMkLst>
        </pc:picChg>
        <pc:picChg chg="add mod">
          <ac:chgData name="神谷　和磨" userId="cafa73cd-6897-43fc-8935-7038dd0019b2" providerId="ADAL" clId="{ED1C6CF9-BB11-457A-95AC-5FE5E062ECB9}" dt="2025-02-21T09:07:57.960" v="4004" actId="1038"/>
          <ac:picMkLst>
            <pc:docMk/>
            <pc:sldMk cId="2027115391" sldId="277"/>
            <ac:picMk id="102" creationId="{5896899C-7009-9EDF-74F5-AF66C774F02C}"/>
          </ac:picMkLst>
        </pc:picChg>
        <pc:picChg chg="add mod">
          <ac:chgData name="神谷　和磨" userId="cafa73cd-6897-43fc-8935-7038dd0019b2" providerId="ADAL" clId="{ED1C6CF9-BB11-457A-95AC-5FE5E062ECB9}" dt="2025-02-21T09:07:57.960" v="4004" actId="1038"/>
          <ac:picMkLst>
            <pc:docMk/>
            <pc:sldMk cId="2027115391" sldId="277"/>
            <ac:picMk id="103" creationId="{E47455A3-4950-6C6C-CA85-F7E03A2C301E}"/>
          </ac:picMkLst>
        </pc:picChg>
        <pc:picChg chg="add mod">
          <ac:chgData name="神谷　和磨" userId="cafa73cd-6897-43fc-8935-7038dd0019b2" providerId="ADAL" clId="{ED1C6CF9-BB11-457A-95AC-5FE5E062ECB9}" dt="2025-02-21T09:07:57.960" v="4004" actId="1038"/>
          <ac:picMkLst>
            <pc:docMk/>
            <pc:sldMk cId="2027115391" sldId="277"/>
            <ac:picMk id="104" creationId="{12E563F6-2646-6E4B-A56B-832982FDCED0}"/>
          </ac:picMkLst>
        </pc:picChg>
        <pc:picChg chg="add mod">
          <ac:chgData name="神谷　和磨" userId="cafa73cd-6897-43fc-8935-7038dd0019b2" providerId="ADAL" clId="{ED1C6CF9-BB11-457A-95AC-5FE5E062ECB9}" dt="2025-02-21T09:07:57.960" v="4004" actId="1038"/>
          <ac:picMkLst>
            <pc:docMk/>
            <pc:sldMk cId="2027115391" sldId="277"/>
            <ac:picMk id="106" creationId="{EBE9655E-E257-E5CC-30BF-B97100C9CDF5}"/>
          </ac:picMkLst>
        </pc:picChg>
        <pc:picChg chg="add mod">
          <ac:chgData name="神谷　和磨" userId="cafa73cd-6897-43fc-8935-7038dd0019b2" providerId="ADAL" clId="{ED1C6CF9-BB11-457A-95AC-5FE5E062ECB9}" dt="2025-02-21T09:07:57.960" v="4004" actId="1038"/>
          <ac:picMkLst>
            <pc:docMk/>
            <pc:sldMk cId="2027115391" sldId="277"/>
            <ac:picMk id="110" creationId="{33685330-B170-1B71-163C-308D5E8EA4A7}"/>
          </ac:picMkLst>
        </pc:picChg>
        <pc:picChg chg="add mod">
          <ac:chgData name="神谷　和磨" userId="cafa73cd-6897-43fc-8935-7038dd0019b2" providerId="ADAL" clId="{ED1C6CF9-BB11-457A-95AC-5FE5E062ECB9}" dt="2025-02-21T09:07:57.960" v="4004" actId="1038"/>
          <ac:picMkLst>
            <pc:docMk/>
            <pc:sldMk cId="2027115391" sldId="277"/>
            <ac:picMk id="111" creationId="{2BAAE575-0E4B-BD11-D1CA-0C6A0F0C18C7}"/>
          </ac:picMkLst>
        </pc:picChg>
        <pc:picChg chg="add del mod">
          <ac:chgData name="神谷　和磨" userId="cafa73cd-6897-43fc-8935-7038dd0019b2" providerId="ADAL" clId="{ED1C6CF9-BB11-457A-95AC-5FE5E062ECB9}" dt="2025-02-21T09:04:26.735" v="3796" actId="478"/>
          <ac:picMkLst>
            <pc:docMk/>
            <pc:sldMk cId="2027115391" sldId="277"/>
            <ac:picMk id="115" creationId="{D077DA23-FA8F-9860-E6A3-26A75BE08C3D}"/>
          </ac:picMkLst>
        </pc:picChg>
        <pc:picChg chg="add del mod">
          <ac:chgData name="神谷　和磨" userId="cafa73cd-6897-43fc-8935-7038dd0019b2" providerId="ADAL" clId="{ED1C6CF9-BB11-457A-95AC-5FE5E062ECB9}" dt="2025-02-21T09:04:26.735" v="3796" actId="478"/>
          <ac:picMkLst>
            <pc:docMk/>
            <pc:sldMk cId="2027115391" sldId="277"/>
            <ac:picMk id="120" creationId="{3B2AF945-0C00-5DB2-DE78-7B6AB262E0AB}"/>
          </ac:picMkLst>
        </pc:picChg>
        <pc:picChg chg="add del mod">
          <ac:chgData name="神谷　和磨" userId="cafa73cd-6897-43fc-8935-7038dd0019b2" providerId="ADAL" clId="{ED1C6CF9-BB11-457A-95AC-5FE5E062ECB9}" dt="2025-02-21T09:04:26.735" v="3796" actId="478"/>
          <ac:picMkLst>
            <pc:docMk/>
            <pc:sldMk cId="2027115391" sldId="277"/>
            <ac:picMk id="121" creationId="{17CB183D-D37C-07A6-368C-85134F58FD93}"/>
          </ac:picMkLst>
        </pc:picChg>
        <pc:picChg chg="add del mod">
          <ac:chgData name="神谷　和磨" userId="cafa73cd-6897-43fc-8935-7038dd0019b2" providerId="ADAL" clId="{ED1C6CF9-BB11-457A-95AC-5FE5E062ECB9}" dt="2025-02-21T09:04:26.735" v="3796" actId="478"/>
          <ac:picMkLst>
            <pc:docMk/>
            <pc:sldMk cId="2027115391" sldId="277"/>
            <ac:picMk id="122" creationId="{5434CA36-E33F-6FA9-8AD7-8D5EF47AA4A5}"/>
          </ac:picMkLst>
        </pc:picChg>
        <pc:picChg chg="add mod">
          <ac:chgData name="神谷　和磨" userId="cafa73cd-6897-43fc-8935-7038dd0019b2" providerId="ADAL" clId="{ED1C6CF9-BB11-457A-95AC-5FE5E062ECB9}" dt="2025-02-21T09:07:57.960" v="4004" actId="1038"/>
          <ac:picMkLst>
            <pc:docMk/>
            <pc:sldMk cId="2027115391" sldId="277"/>
            <ac:picMk id="124" creationId="{C3CEB3CA-A07D-A203-5D18-41F56B0E91CC}"/>
          </ac:picMkLst>
        </pc:picChg>
        <pc:picChg chg="add mod">
          <ac:chgData name="神谷　和磨" userId="cafa73cd-6897-43fc-8935-7038dd0019b2" providerId="ADAL" clId="{ED1C6CF9-BB11-457A-95AC-5FE5E062ECB9}" dt="2025-02-21T09:07:57.960" v="4004" actId="1038"/>
          <ac:picMkLst>
            <pc:docMk/>
            <pc:sldMk cId="2027115391" sldId="277"/>
            <ac:picMk id="128" creationId="{002CEC06-8427-D40C-D2CB-C90F67D9BABD}"/>
          </ac:picMkLst>
        </pc:picChg>
        <pc:picChg chg="add mod">
          <ac:chgData name="神谷　和磨" userId="cafa73cd-6897-43fc-8935-7038dd0019b2" providerId="ADAL" clId="{ED1C6CF9-BB11-457A-95AC-5FE5E062ECB9}" dt="2025-02-21T09:07:57.960" v="4004" actId="1038"/>
          <ac:picMkLst>
            <pc:docMk/>
            <pc:sldMk cId="2027115391" sldId="277"/>
            <ac:picMk id="130" creationId="{263C49A6-E7D8-7548-CAAB-875DE2554327}"/>
          </ac:picMkLst>
        </pc:picChg>
        <pc:picChg chg="add mod">
          <ac:chgData name="神谷　和磨" userId="cafa73cd-6897-43fc-8935-7038dd0019b2" providerId="ADAL" clId="{ED1C6CF9-BB11-457A-95AC-5FE5E062ECB9}" dt="2025-02-21T09:08:58.542" v="4009" actId="1076"/>
          <ac:picMkLst>
            <pc:docMk/>
            <pc:sldMk cId="2027115391" sldId="277"/>
            <ac:picMk id="133" creationId="{E455CC37-FB83-D0FE-D87F-D0F683381547}"/>
          </ac:picMkLst>
        </pc:picChg>
        <pc:picChg chg="add mod">
          <ac:chgData name="神谷　和磨" userId="cafa73cd-6897-43fc-8935-7038dd0019b2" providerId="ADAL" clId="{ED1C6CF9-BB11-457A-95AC-5FE5E062ECB9}" dt="2025-02-21T09:08:58.542" v="4009" actId="1076"/>
          <ac:picMkLst>
            <pc:docMk/>
            <pc:sldMk cId="2027115391" sldId="277"/>
            <ac:picMk id="134" creationId="{6803AAC4-A141-0FA6-2209-ABFD07968863}"/>
          </ac:picMkLst>
        </pc:picChg>
        <pc:picChg chg="add mod">
          <ac:chgData name="神谷　和磨" userId="cafa73cd-6897-43fc-8935-7038dd0019b2" providerId="ADAL" clId="{ED1C6CF9-BB11-457A-95AC-5FE5E062ECB9}" dt="2025-02-21T09:08:58.542" v="4009" actId="1076"/>
          <ac:picMkLst>
            <pc:docMk/>
            <pc:sldMk cId="2027115391" sldId="277"/>
            <ac:picMk id="141" creationId="{A4255FDB-013C-3053-1CB4-B1203875F7A7}"/>
          </ac:picMkLst>
        </pc:picChg>
        <pc:picChg chg="add del mod">
          <ac:chgData name="神谷　和磨" userId="cafa73cd-6897-43fc-8935-7038dd0019b2" providerId="ADAL" clId="{ED1C6CF9-BB11-457A-95AC-5FE5E062ECB9}" dt="2025-02-21T09:10:27.157" v="4158" actId="478"/>
          <ac:picMkLst>
            <pc:docMk/>
            <pc:sldMk cId="2027115391" sldId="277"/>
            <ac:picMk id="144" creationId="{000A4923-394B-C794-A92E-085869B7C4CB}"/>
          </ac:picMkLst>
        </pc:picChg>
        <pc:picChg chg="add mod">
          <ac:chgData name="神谷　和磨" userId="cafa73cd-6897-43fc-8935-7038dd0019b2" providerId="ADAL" clId="{ED1C6CF9-BB11-457A-95AC-5FE5E062ECB9}" dt="2025-02-21T09:10:31.088" v="4159" actId="1076"/>
          <ac:picMkLst>
            <pc:docMk/>
            <pc:sldMk cId="2027115391" sldId="277"/>
            <ac:picMk id="145" creationId="{BE4C2E26-16AE-9B85-B045-5CA23BF18156}"/>
          </ac:picMkLst>
        </pc:picChg>
        <pc:picChg chg="add mod">
          <ac:chgData name="神谷　和磨" userId="cafa73cd-6897-43fc-8935-7038dd0019b2" providerId="ADAL" clId="{ED1C6CF9-BB11-457A-95AC-5FE5E062ECB9}" dt="2025-02-21T09:10:55.151" v="4165" actId="1076"/>
          <ac:picMkLst>
            <pc:docMk/>
            <pc:sldMk cId="2027115391" sldId="277"/>
            <ac:picMk id="147" creationId="{50CDAFC2-8C0D-A32C-FB89-5097E9BC414C}"/>
          </ac:picMkLst>
        </pc:picChg>
        <pc:picChg chg="add del mod">
          <ac:chgData name="神谷　和磨" userId="cafa73cd-6897-43fc-8935-7038dd0019b2" providerId="ADAL" clId="{ED1C6CF9-BB11-457A-95AC-5FE5E062ECB9}" dt="2025-02-21T09:14:23.413" v="4417" actId="478"/>
          <ac:picMkLst>
            <pc:docMk/>
            <pc:sldMk cId="2027115391" sldId="277"/>
            <ac:picMk id="151" creationId="{50480FF7-0864-8CFC-3F7D-16D5AB935989}"/>
          </ac:picMkLst>
        </pc:picChg>
        <pc:picChg chg="add del mod">
          <ac:chgData name="神谷　和磨" userId="cafa73cd-6897-43fc-8935-7038dd0019b2" providerId="ADAL" clId="{ED1C6CF9-BB11-457A-95AC-5FE5E062ECB9}" dt="2025-02-21T09:15:32.050" v="4479" actId="478"/>
          <ac:picMkLst>
            <pc:docMk/>
            <pc:sldMk cId="2027115391" sldId="277"/>
            <ac:picMk id="152" creationId="{143C6D92-2796-5318-8898-E26E1272755D}"/>
          </ac:picMkLst>
        </pc:picChg>
        <pc:picChg chg="add del mod">
          <ac:chgData name="神谷　和磨" userId="cafa73cd-6897-43fc-8935-7038dd0019b2" providerId="ADAL" clId="{ED1C6CF9-BB11-457A-95AC-5FE5E062ECB9}" dt="2025-02-21T09:15:24.179" v="4477" actId="478"/>
          <ac:picMkLst>
            <pc:docMk/>
            <pc:sldMk cId="2027115391" sldId="277"/>
            <ac:picMk id="159" creationId="{136C67FF-54E1-6FC8-5971-2F443FA9EEFC}"/>
          </ac:picMkLst>
        </pc:picChg>
        <pc:picChg chg="add del mod">
          <ac:chgData name="神谷　和磨" userId="cafa73cd-6897-43fc-8935-7038dd0019b2" providerId="ADAL" clId="{ED1C6CF9-BB11-457A-95AC-5FE5E062ECB9}" dt="2025-02-21T09:15:05.845" v="4469" actId="478"/>
          <ac:picMkLst>
            <pc:docMk/>
            <pc:sldMk cId="2027115391" sldId="277"/>
            <ac:picMk id="162" creationId="{ADDB4FBD-DDDD-B918-410B-D07A232323FA}"/>
          </ac:picMkLst>
        </pc:picChg>
        <pc:picChg chg="add mod">
          <ac:chgData name="神谷　和磨" userId="cafa73cd-6897-43fc-8935-7038dd0019b2" providerId="ADAL" clId="{ED1C6CF9-BB11-457A-95AC-5FE5E062ECB9}" dt="2025-02-21T09:15:19.859" v="4476" actId="1076"/>
          <ac:picMkLst>
            <pc:docMk/>
            <pc:sldMk cId="2027115391" sldId="277"/>
            <ac:picMk id="164" creationId="{BF305457-1F2F-6C16-9FFE-A7773618397E}"/>
          </ac:picMkLst>
        </pc:picChg>
        <pc:picChg chg="add mod">
          <ac:chgData name="神谷　和磨" userId="cafa73cd-6897-43fc-8935-7038dd0019b2" providerId="ADAL" clId="{ED1C6CF9-BB11-457A-95AC-5FE5E062ECB9}" dt="2025-02-21T09:14:44.011" v="4422" actId="1076"/>
          <ac:picMkLst>
            <pc:docMk/>
            <pc:sldMk cId="2027115391" sldId="277"/>
            <ac:picMk id="167" creationId="{2FD88949-8146-4870-ED5D-130139B4FDCB}"/>
          </ac:picMkLst>
        </pc:picChg>
        <pc:picChg chg="add mod">
          <ac:chgData name="神谷　和磨" userId="cafa73cd-6897-43fc-8935-7038dd0019b2" providerId="ADAL" clId="{ED1C6CF9-BB11-457A-95AC-5FE5E062ECB9}" dt="2025-02-21T09:18:41.988" v="4575" actId="1035"/>
          <ac:picMkLst>
            <pc:docMk/>
            <pc:sldMk cId="2027115391" sldId="277"/>
            <ac:picMk id="169" creationId="{1AF9214A-8A0A-AE1C-E7BA-895CE2A7FE85}"/>
          </ac:picMkLst>
        </pc:picChg>
        <pc:picChg chg="add del mod">
          <ac:chgData name="神谷　和磨" userId="cafa73cd-6897-43fc-8935-7038dd0019b2" providerId="ADAL" clId="{ED1C6CF9-BB11-457A-95AC-5FE5E062ECB9}" dt="2025-02-21T09:16:26.816" v="4537" actId="478"/>
          <ac:picMkLst>
            <pc:docMk/>
            <pc:sldMk cId="2027115391" sldId="277"/>
            <ac:picMk id="170" creationId="{410BB1CA-5D14-CB57-AE50-175199082CE5}"/>
          </ac:picMkLst>
        </pc:picChg>
        <pc:picChg chg="add mod">
          <ac:chgData name="神谷　和磨" userId="cafa73cd-6897-43fc-8935-7038dd0019b2" providerId="ADAL" clId="{ED1C6CF9-BB11-457A-95AC-5FE5E062ECB9}" dt="2025-02-21T09:18:41.988" v="4575" actId="1035"/>
          <ac:picMkLst>
            <pc:docMk/>
            <pc:sldMk cId="2027115391" sldId="277"/>
            <ac:picMk id="171" creationId="{1D450D84-F8CA-19EC-3FBC-C9631191086D}"/>
          </ac:picMkLst>
        </pc:picChg>
        <pc:picChg chg="add mod">
          <ac:chgData name="神谷　和磨" userId="cafa73cd-6897-43fc-8935-7038dd0019b2" providerId="ADAL" clId="{ED1C6CF9-BB11-457A-95AC-5FE5E062ECB9}" dt="2025-02-21T09:18:41.988" v="4575" actId="1035"/>
          <ac:picMkLst>
            <pc:docMk/>
            <pc:sldMk cId="2027115391" sldId="277"/>
            <ac:picMk id="172" creationId="{6AAD7048-6120-C687-9797-47F191C9A3EA}"/>
          </ac:picMkLst>
        </pc:picChg>
        <pc:picChg chg="add mod">
          <ac:chgData name="神谷　和磨" userId="cafa73cd-6897-43fc-8935-7038dd0019b2" providerId="ADAL" clId="{ED1C6CF9-BB11-457A-95AC-5FE5E062ECB9}" dt="2025-02-21T09:18:58.281" v="4586" actId="1035"/>
          <ac:picMkLst>
            <pc:docMk/>
            <pc:sldMk cId="2027115391" sldId="277"/>
            <ac:picMk id="173" creationId="{1FBD4917-9568-2FE9-4438-A8F341CE0217}"/>
          </ac:picMkLst>
        </pc:picChg>
        <pc:picChg chg="add mod">
          <ac:chgData name="神谷　和磨" userId="cafa73cd-6897-43fc-8935-7038dd0019b2" providerId="ADAL" clId="{ED1C6CF9-BB11-457A-95AC-5FE5E062ECB9}" dt="2025-02-21T09:18:41.988" v="4575" actId="1035"/>
          <ac:picMkLst>
            <pc:docMk/>
            <pc:sldMk cId="2027115391" sldId="277"/>
            <ac:picMk id="174" creationId="{A225F9FE-39E5-0F44-71CC-620E4685E134}"/>
          </ac:picMkLst>
        </pc:picChg>
        <pc:picChg chg="add del mod">
          <ac:chgData name="神谷　和磨" userId="cafa73cd-6897-43fc-8935-7038dd0019b2" providerId="ADAL" clId="{ED1C6CF9-BB11-457A-95AC-5FE5E062ECB9}" dt="2025-02-21T09:16:29.283" v="4538" actId="478"/>
          <ac:picMkLst>
            <pc:docMk/>
            <pc:sldMk cId="2027115391" sldId="277"/>
            <ac:picMk id="175" creationId="{1511F96E-560E-9022-4D49-6BE8AA4C62A6}"/>
          </ac:picMkLst>
        </pc:picChg>
        <pc:picChg chg="add del mod">
          <ac:chgData name="神谷　和磨" userId="cafa73cd-6897-43fc-8935-7038dd0019b2" providerId="ADAL" clId="{ED1C6CF9-BB11-457A-95AC-5FE5E062ECB9}" dt="2025-02-21T09:16:30.856" v="4539" actId="478"/>
          <ac:picMkLst>
            <pc:docMk/>
            <pc:sldMk cId="2027115391" sldId="277"/>
            <ac:picMk id="176" creationId="{202F06F9-ECEF-7DC2-165F-D474714A3606}"/>
          </ac:picMkLst>
        </pc:picChg>
        <pc:picChg chg="add del mod">
          <ac:chgData name="神谷　和磨" userId="cafa73cd-6897-43fc-8935-7038dd0019b2" providerId="ADAL" clId="{ED1C6CF9-BB11-457A-95AC-5FE5E062ECB9}" dt="2025-02-21T09:16:33.158" v="4540" actId="478"/>
          <ac:picMkLst>
            <pc:docMk/>
            <pc:sldMk cId="2027115391" sldId="277"/>
            <ac:picMk id="177" creationId="{F5B05CD7-8400-AB4C-3213-547C99BAA733}"/>
          </ac:picMkLst>
        </pc:picChg>
        <pc:picChg chg="add mod">
          <ac:chgData name="神谷　和磨" userId="cafa73cd-6897-43fc-8935-7038dd0019b2" providerId="ADAL" clId="{ED1C6CF9-BB11-457A-95AC-5FE5E062ECB9}" dt="2025-02-21T09:17:48.137" v="4563" actId="1076"/>
          <ac:picMkLst>
            <pc:docMk/>
            <pc:sldMk cId="2027115391" sldId="277"/>
            <ac:picMk id="178" creationId="{0764E954-78BF-57A0-A95A-A200572E2B0D}"/>
          </ac:picMkLst>
        </pc:picChg>
        <pc:picChg chg="add mod">
          <ac:chgData name="神谷　和磨" userId="cafa73cd-6897-43fc-8935-7038dd0019b2" providerId="ADAL" clId="{ED1C6CF9-BB11-457A-95AC-5FE5E062ECB9}" dt="2025-02-27T06:21:31.530" v="6935" actId="207"/>
          <ac:picMkLst>
            <pc:docMk/>
            <pc:sldMk cId="2027115391" sldId="277"/>
            <ac:picMk id="180" creationId="{5C502051-5AFF-09C5-BA9B-F4D33E670DF7}"/>
          </ac:picMkLst>
        </pc:picChg>
        <pc:cxnChg chg="add mod">
          <ac:chgData name="神谷　和磨" userId="cafa73cd-6897-43fc-8935-7038dd0019b2" providerId="ADAL" clId="{ED1C6CF9-BB11-457A-95AC-5FE5E062ECB9}" dt="2025-02-21T08:28:41.441" v="2411" actId="1035"/>
          <ac:cxnSpMkLst>
            <pc:docMk/>
            <pc:sldMk cId="2027115391" sldId="277"/>
            <ac:cxnSpMk id="7" creationId="{19A52145-6616-50A6-C9B1-B9CAD4DD81C2}"/>
          </ac:cxnSpMkLst>
        </pc:cxnChg>
        <pc:cxnChg chg="add mod">
          <ac:chgData name="神谷　和磨" userId="cafa73cd-6897-43fc-8935-7038dd0019b2" providerId="ADAL" clId="{ED1C6CF9-BB11-457A-95AC-5FE5E062ECB9}" dt="2025-02-21T08:28:41.441" v="2411" actId="1035"/>
          <ac:cxnSpMkLst>
            <pc:docMk/>
            <pc:sldMk cId="2027115391" sldId="277"/>
            <ac:cxnSpMk id="8" creationId="{39951391-0384-70A7-1A87-4E8496C8D40D}"/>
          </ac:cxnSpMkLst>
        </pc:cxnChg>
        <pc:cxnChg chg="add mod">
          <ac:chgData name="神谷　和磨" userId="cafa73cd-6897-43fc-8935-7038dd0019b2" providerId="ADAL" clId="{ED1C6CF9-BB11-457A-95AC-5FE5E062ECB9}" dt="2025-02-21T08:28:53.947" v="2420" actId="1035"/>
          <ac:cxnSpMkLst>
            <pc:docMk/>
            <pc:sldMk cId="2027115391" sldId="277"/>
            <ac:cxnSpMk id="16" creationId="{139DCCBB-6884-90F4-D38C-8E654B2C8DA7}"/>
          </ac:cxnSpMkLst>
        </pc:cxnChg>
        <pc:cxnChg chg="add mod">
          <ac:chgData name="神谷　和磨" userId="cafa73cd-6897-43fc-8935-7038dd0019b2" providerId="ADAL" clId="{ED1C6CF9-BB11-457A-95AC-5FE5E062ECB9}" dt="2025-02-21T08:28:53.947" v="2420" actId="1035"/>
          <ac:cxnSpMkLst>
            <pc:docMk/>
            <pc:sldMk cId="2027115391" sldId="277"/>
            <ac:cxnSpMk id="17" creationId="{E6FFE8EF-57DE-D45F-A9E0-4F4BDA3F1811}"/>
          </ac:cxnSpMkLst>
        </pc:cxnChg>
        <pc:cxnChg chg="add mod">
          <ac:chgData name="神谷　和磨" userId="cafa73cd-6897-43fc-8935-7038dd0019b2" providerId="ADAL" clId="{ED1C6CF9-BB11-457A-95AC-5FE5E062ECB9}" dt="2025-02-21T08:28:53.947" v="2420" actId="1035"/>
          <ac:cxnSpMkLst>
            <pc:docMk/>
            <pc:sldMk cId="2027115391" sldId="277"/>
            <ac:cxnSpMk id="27" creationId="{C8794A05-03C1-097A-B553-FB1FE41F3AF3}"/>
          </ac:cxnSpMkLst>
        </pc:cxnChg>
        <pc:cxnChg chg="add del mod">
          <ac:chgData name="神谷　和磨" userId="cafa73cd-6897-43fc-8935-7038dd0019b2" providerId="ADAL" clId="{ED1C6CF9-BB11-457A-95AC-5FE5E062ECB9}" dt="2025-02-21T08:25:47.807" v="2289" actId="478"/>
          <ac:cxnSpMkLst>
            <pc:docMk/>
            <pc:sldMk cId="2027115391" sldId="277"/>
            <ac:cxnSpMk id="28" creationId="{164BB9B8-C67F-AD9C-B22A-2822DB6E15F8}"/>
          </ac:cxnSpMkLst>
        </pc:cxnChg>
        <pc:cxnChg chg="add mod">
          <ac:chgData name="神谷　和磨" userId="cafa73cd-6897-43fc-8935-7038dd0019b2" providerId="ADAL" clId="{ED1C6CF9-BB11-457A-95AC-5FE5E062ECB9}" dt="2025-02-21T08:28:53.947" v="2420" actId="1035"/>
          <ac:cxnSpMkLst>
            <pc:docMk/>
            <pc:sldMk cId="2027115391" sldId="277"/>
            <ac:cxnSpMk id="37" creationId="{596EFA26-1B0C-55DA-D6A9-8629E240E1DA}"/>
          </ac:cxnSpMkLst>
        </pc:cxnChg>
        <pc:cxnChg chg="add del mod">
          <ac:chgData name="神谷　和磨" userId="cafa73cd-6897-43fc-8935-7038dd0019b2" providerId="ADAL" clId="{ED1C6CF9-BB11-457A-95AC-5FE5E062ECB9}" dt="2025-02-21T08:32:37.451" v="2719" actId="478"/>
          <ac:cxnSpMkLst>
            <pc:docMk/>
            <pc:sldMk cId="2027115391" sldId="277"/>
            <ac:cxnSpMk id="44" creationId="{39628586-58EF-ED78-272D-D411661918EC}"/>
          </ac:cxnSpMkLst>
        </pc:cxnChg>
        <pc:cxnChg chg="add mod">
          <ac:chgData name="神谷　和磨" userId="cafa73cd-6897-43fc-8935-7038dd0019b2" providerId="ADAL" clId="{ED1C6CF9-BB11-457A-95AC-5FE5E062ECB9}" dt="2025-02-21T08:34:53.347" v="2871" actId="12788"/>
          <ac:cxnSpMkLst>
            <pc:docMk/>
            <pc:sldMk cId="2027115391" sldId="277"/>
            <ac:cxnSpMk id="49" creationId="{43B61BFE-2055-E1AB-2AF7-0CBEE3EF86FF}"/>
          </ac:cxnSpMkLst>
        </pc:cxnChg>
        <pc:cxnChg chg="add del mod">
          <ac:chgData name="神谷　和磨" userId="cafa73cd-6897-43fc-8935-7038dd0019b2" providerId="ADAL" clId="{ED1C6CF9-BB11-457A-95AC-5FE5E062ECB9}" dt="2025-02-21T08:41:06.849" v="3061" actId="478"/>
          <ac:cxnSpMkLst>
            <pc:docMk/>
            <pc:sldMk cId="2027115391" sldId="277"/>
            <ac:cxnSpMk id="56" creationId="{1C7ACE01-E23A-E86A-8243-BE862EC683B5}"/>
          </ac:cxnSpMkLst>
        </pc:cxnChg>
        <pc:cxnChg chg="add del mod">
          <ac:chgData name="神谷　和磨" userId="cafa73cd-6897-43fc-8935-7038dd0019b2" providerId="ADAL" clId="{ED1C6CF9-BB11-457A-95AC-5FE5E062ECB9}" dt="2025-02-21T08:41:06.849" v="3061" actId="478"/>
          <ac:cxnSpMkLst>
            <pc:docMk/>
            <pc:sldMk cId="2027115391" sldId="277"/>
            <ac:cxnSpMk id="61" creationId="{7D767C83-9A82-AABA-83CE-F99252A4BFFE}"/>
          </ac:cxnSpMkLst>
        </pc:cxnChg>
        <pc:cxnChg chg="add mod">
          <ac:chgData name="神谷　和磨" userId="cafa73cd-6897-43fc-8935-7038dd0019b2" providerId="ADAL" clId="{ED1C6CF9-BB11-457A-95AC-5FE5E062ECB9}" dt="2025-02-21T08:34:53.347" v="2871" actId="12788"/>
          <ac:cxnSpMkLst>
            <pc:docMk/>
            <pc:sldMk cId="2027115391" sldId="277"/>
            <ac:cxnSpMk id="64" creationId="{19A63BE3-752D-FB31-316D-A55EAA7310E1}"/>
          </ac:cxnSpMkLst>
        </pc:cxnChg>
        <pc:cxnChg chg="add mod">
          <ac:chgData name="神谷　和磨" userId="cafa73cd-6897-43fc-8935-7038dd0019b2" providerId="ADAL" clId="{ED1C6CF9-BB11-457A-95AC-5FE5E062ECB9}" dt="2025-02-21T08:34:53.347" v="2871" actId="12788"/>
          <ac:cxnSpMkLst>
            <pc:docMk/>
            <pc:sldMk cId="2027115391" sldId="277"/>
            <ac:cxnSpMk id="66" creationId="{B0CE6F1D-139D-E0D6-7308-C9C37AA8E215}"/>
          </ac:cxnSpMkLst>
        </pc:cxnChg>
        <pc:cxnChg chg="add del mod">
          <ac:chgData name="神谷　和磨" userId="cafa73cd-6897-43fc-8935-7038dd0019b2" providerId="ADAL" clId="{ED1C6CF9-BB11-457A-95AC-5FE5E062ECB9}" dt="2025-02-21T08:54:47.861" v="3158" actId="478"/>
          <ac:cxnSpMkLst>
            <pc:docMk/>
            <pc:sldMk cId="2027115391" sldId="277"/>
            <ac:cxnSpMk id="77" creationId="{0489A8B6-983C-0EB4-FE24-FD52AFFECEC7}"/>
          </ac:cxnSpMkLst>
        </pc:cxnChg>
        <pc:cxnChg chg="add del mod">
          <ac:chgData name="神谷　和磨" userId="cafa73cd-6897-43fc-8935-7038dd0019b2" providerId="ADAL" clId="{ED1C6CF9-BB11-457A-95AC-5FE5E062ECB9}" dt="2025-02-21T08:54:47.861" v="3158" actId="478"/>
          <ac:cxnSpMkLst>
            <pc:docMk/>
            <pc:sldMk cId="2027115391" sldId="277"/>
            <ac:cxnSpMk id="84" creationId="{BBA746E2-A02F-F3B6-AB4A-BE43A00AFF4C}"/>
          </ac:cxnSpMkLst>
        </pc:cxnChg>
        <pc:cxnChg chg="add del mod">
          <ac:chgData name="神谷　和磨" userId="cafa73cd-6897-43fc-8935-7038dd0019b2" providerId="ADAL" clId="{ED1C6CF9-BB11-457A-95AC-5FE5E062ECB9}" dt="2025-02-21T08:54:47.861" v="3158" actId="478"/>
          <ac:cxnSpMkLst>
            <pc:docMk/>
            <pc:sldMk cId="2027115391" sldId="277"/>
            <ac:cxnSpMk id="85" creationId="{78A7C04B-9F2E-119F-E03C-06C824EEBB30}"/>
          </ac:cxnSpMkLst>
        </pc:cxnChg>
        <pc:cxnChg chg="add del mod">
          <ac:chgData name="神谷　和磨" userId="cafa73cd-6897-43fc-8935-7038dd0019b2" providerId="ADAL" clId="{ED1C6CF9-BB11-457A-95AC-5FE5E062ECB9}" dt="2025-02-21T08:59:40.074" v="3420" actId="478"/>
          <ac:cxnSpMkLst>
            <pc:docMk/>
            <pc:sldMk cId="2027115391" sldId="277"/>
            <ac:cxnSpMk id="96" creationId="{70790588-5CB8-2F11-87CC-58E49153365C}"/>
          </ac:cxnSpMkLst>
        </pc:cxnChg>
        <pc:cxnChg chg="add mod">
          <ac:chgData name="神谷　和磨" userId="cafa73cd-6897-43fc-8935-7038dd0019b2" providerId="ADAL" clId="{ED1C6CF9-BB11-457A-95AC-5FE5E062ECB9}" dt="2025-02-21T09:07:57.960" v="4004" actId="1038"/>
          <ac:cxnSpMkLst>
            <pc:docMk/>
            <pc:sldMk cId="2027115391" sldId="277"/>
            <ac:cxnSpMk id="97" creationId="{4E0645B4-25B6-4AB0-1EA5-C2CB406B277E}"/>
          </ac:cxnSpMkLst>
        </pc:cxnChg>
        <pc:cxnChg chg="add mod">
          <ac:chgData name="神谷　和磨" userId="cafa73cd-6897-43fc-8935-7038dd0019b2" providerId="ADAL" clId="{ED1C6CF9-BB11-457A-95AC-5FE5E062ECB9}" dt="2025-02-21T09:07:57.960" v="4004" actId="1038"/>
          <ac:cxnSpMkLst>
            <pc:docMk/>
            <pc:sldMk cId="2027115391" sldId="277"/>
            <ac:cxnSpMk id="116" creationId="{DA99D576-BC7B-2DA4-FAB7-F3D19A8E8318}"/>
          </ac:cxnSpMkLst>
        </pc:cxnChg>
        <pc:cxnChg chg="add mod">
          <ac:chgData name="神谷　和磨" userId="cafa73cd-6897-43fc-8935-7038dd0019b2" providerId="ADAL" clId="{ED1C6CF9-BB11-457A-95AC-5FE5E062ECB9}" dt="2025-02-21T09:08:58.542" v="4009" actId="1076"/>
          <ac:cxnSpMkLst>
            <pc:docMk/>
            <pc:sldMk cId="2027115391" sldId="277"/>
            <ac:cxnSpMk id="137" creationId="{79362C9F-C24D-7B3B-8EFF-349A897058D1}"/>
          </ac:cxnSpMkLst>
        </pc:cxnChg>
        <pc:cxnChg chg="add mod">
          <ac:chgData name="神谷　和磨" userId="cafa73cd-6897-43fc-8935-7038dd0019b2" providerId="ADAL" clId="{ED1C6CF9-BB11-457A-95AC-5FE5E062ECB9}" dt="2025-02-21T09:11:57.878" v="4229" actId="1037"/>
          <ac:cxnSpMkLst>
            <pc:docMk/>
            <pc:sldMk cId="2027115391" sldId="277"/>
            <ac:cxnSpMk id="148" creationId="{F457CEB1-C5BC-4320-1558-D64C3551DE83}"/>
          </ac:cxnSpMkLst>
        </pc:cxnChg>
        <pc:cxnChg chg="add del mod">
          <ac:chgData name="神谷　和磨" userId="cafa73cd-6897-43fc-8935-7038dd0019b2" providerId="ADAL" clId="{ED1C6CF9-BB11-457A-95AC-5FE5E062ECB9}" dt="2025-02-21T09:15:32.050" v="4479" actId="478"/>
          <ac:cxnSpMkLst>
            <pc:docMk/>
            <pc:sldMk cId="2027115391" sldId="277"/>
            <ac:cxnSpMk id="155" creationId="{B577B08E-2BBE-17EF-C966-401762F9D7FE}"/>
          </ac:cxnSpMkLst>
        </pc:cxnChg>
        <pc:cxnChg chg="add del mod">
          <ac:chgData name="神谷　和磨" userId="cafa73cd-6897-43fc-8935-7038dd0019b2" providerId="ADAL" clId="{ED1C6CF9-BB11-457A-95AC-5FE5E062ECB9}" dt="2025-02-21T09:14:28.814" v="4419" actId="478"/>
          <ac:cxnSpMkLst>
            <pc:docMk/>
            <pc:sldMk cId="2027115391" sldId="277"/>
            <ac:cxnSpMk id="165" creationId="{2804CC5F-E66D-D184-549F-F98B78382580}"/>
          </ac:cxnSpMkLst>
        </pc:cxnChg>
        <pc:extLst>
          <p:ext xmlns:p="http://schemas.openxmlformats.org/presentationml/2006/main" uri="{D6D511B9-2390-475A-947B-AFAB55BFBCF1}">
            <pc226:cmChg xmlns:pc226="http://schemas.microsoft.com/office/powerpoint/2022/06/main/command" chg="add">
              <pc226:chgData name="神谷　和磨" userId="cafa73cd-6897-43fc-8935-7038dd0019b2" providerId="ADAL" clId="{ED1C6CF9-BB11-457A-95AC-5FE5E062ECB9}" dt="2025-02-27T06:23:34.339" v="6937"/>
              <pc2:cmMkLst xmlns:pc2="http://schemas.microsoft.com/office/powerpoint/2019/9/main/command">
                <pc:docMk/>
                <pc:sldMk cId="2027115391" sldId="277"/>
                <pc2:cmMk id="{49139FC1-84D2-4FB4-BF22-67B2D3A3849D}"/>
              </pc2:cmMkLst>
            </pc226:cmChg>
          </p:ext>
        </pc:extLst>
      </pc:sldChg>
      <pc:sldChg chg="addSp delSp modSp mod">
        <pc:chgData name="神谷　和磨" userId="cafa73cd-6897-43fc-8935-7038dd0019b2" providerId="ADAL" clId="{ED1C6CF9-BB11-457A-95AC-5FE5E062ECB9}" dt="2025-03-04T01:30:38.361" v="9455" actId="20577"/>
        <pc:sldMkLst>
          <pc:docMk/>
          <pc:sldMk cId="836007915" sldId="365"/>
        </pc:sldMkLst>
        <pc:spChg chg="del">
          <ac:chgData name="神谷　和磨" userId="cafa73cd-6897-43fc-8935-7038dd0019b2" providerId="ADAL" clId="{ED1C6CF9-BB11-457A-95AC-5FE5E062ECB9}" dt="2025-02-21T10:16:58.499" v="6558" actId="478"/>
          <ac:spMkLst>
            <pc:docMk/>
            <pc:sldMk cId="836007915" sldId="365"/>
            <ac:spMk id="2" creationId="{0AE23F54-5A50-3EA9-3F4A-9280BD058FF3}"/>
          </ac:spMkLst>
        </pc:spChg>
        <pc:spChg chg="del">
          <ac:chgData name="神谷　和磨" userId="cafa73cd-6897-43fc-8935-7038dd0019b2" providerId="ADAL" clId="{ED1C6CF9-BB11-457A-95AC-5FE5E062ECB9}" dt="2025-02-27T06:40:40.949" v="7292" actId="478"/>
          <ac:spMkLst>
            <pc:docMk/>
            <pc:sldMk cId="836007915" sldId="365"/>
            <ac:spMk id="2" creationId="{5B4A78B3-174E-984D-FB39-64DFF3A6EB13}"/>
          </ac:spMkLst>
        </pc:spChg>
        <pc:spChg chg="del">
          <ac:chgData name="神谷　和磨" userId="cafa73cd-6897-43fc-8935-7038dd0019b2" providerId="ADAL" clId="{ED1C6CF9-BB11-457A-95AC-5FE5E062ECB9}" dt="2025-02-27T06:40:40.949" v="7292" actId="478"/>
          <ac:spMkLst>
            <pc:docMk/>
            <pc:sldMk cId="836007915" sldId="365"/>
            <ac:spMk id="3" creationId="{E518E20F-7FB2-EB48-8748-D1878528AC12}"/>
          </ac:spMkLst>
        </pc:spChg>
        <pc:spChg chg="del">
          <ac:chgData name="神谷　和磨" userId="cafa73cd-6897-43fc-8935-7038dd0019b2" providerId="ADAL" clId="{ED1C6CF9-BB11-457A-95AC-5FE5E062ECB9}" dt="2025-02-27T06:40:40.949" v="7292" actId="478"/>
          <ac:spMkLst>
            <pc:docMk/>
            <pc:sldMk cId="836007915" sldId="365"/>
            <ac:spMk id="5" creationId="{80704E72-7536-EE69-AEB1-4D93C73A8945}"/>
          </ac:spMkLst>
        </pc:spChg>
        <pc:spChg chg="add del mod">
          <ac:chgData name="神谷　和磨" userId="cafa73cd-6897-43fc-8935-7038dd0019b2" providerId="ADAL" clId="{ED1C6CF9-BB11-457A-95AC-5FE5E062ECB9}" dt="2025-02-21T10:17:01.400" v="6559" actId="478"/>
          <ac:spMkLst>
            <pc:docMk/>
            <pc:sldMk cId="836007915" sldId="365"/>
            <ac:spMk id="5" creationId="{F0F68514-0348-93AF-D15A-D69B2F448582}"/>
          </ac:spMkLst>
        </pc:spChg>
        <pc:spChg chg="add mod">
          <ac:chgData name="神谷　和磨" userId="cafa73cd-6897-43fc-8935-7038dd0019b2" providerId="ADAL" clId="{ED1C6CF9-BB11-457A-95AC-5FE5E062ECB9}" dt="2025-02-21T10:17:08.583" v="6570"/>
          <ac:spMkLst>
            <pc:docMk/>
            <pc:sldMk cId="836007915" sldId="365"/>
            <ac:spMk id="6" creationId="{4202E854-7B5D-9393-A04E-600179C3BC68}"/>
          </ac:spMkLst>
        </pc:spChg>
        <pc:spChg chg="mod">
          <ac:chgData name="神谷　和磨" userId="cafa73cd-6897-43fc-8935-7038dd0019b2" providerId="ADAL" clId="{ED1C6CF9-BB11-457A-95AC-5FE5E062ECB9}" dt="2025-02-27T06:40:56.742" v="7317" actId="1035"/>
          <ac:spMkLst>
            <pc:docMk/>
            <pc:sldMk cId="836007915" sldId="365"/>
            <ac:spMk id="7" creationId="{B7DAC3D7-4BCE-74D9-EB06-272194AAF309}"/>
          </ac:spMkLst>
        </pc:spChg>
        <pc:spChg chg="del">
          <ac:chgData name="神谷　和磨" userId="cafa73cd-6897-43fc-8935-7038dd0019b2" providerId="ADAL" clId="{ED1C6CF9-BB11-457A-95AC-5FE5E062ECB9}" dt="2025-02-27T06:40:40.949" v="7292" actId="478"/>
          <ac:spMkLst>
            <pc:docMk/>
            <pc:sldMk cId="836007915" sldId="365"/>
            <ac:spMk id="8" creationId="{49654C09-BF5C-7CC1-81D6-4CF166F5E767}"/>
          </ac:spMkLst>
        </pc:spChg>
        <pc:spChg chg="mod">
          <ac:chgData name="神谷　和磨" userId="cafa73cd-6897-43fc-8935-7038dd0019b2" providerId="ADAL" clId="{ED1C6CF9-BB11-457A-95AC-5FE5E062ECB9}" dt="2025-02-27T06:40:56.742" v="7317" actId="1035"/>
          <ac:spMkLst>
            <pc:docMk/>
            <pc:sldMk cId="836007915" sldId="365"/>
            <ac:spMk id="10" creationId="{C1FB7D24-7BD8-E49C-F8EC-1CA480F82739}"/>
          </ac:spMkLst>
        </pc:spChg>
        <pc:spChg chg="mod">
          <ac:chgData name="神谷　和磨" userId="cafa73cd-6897-43fc-8935-7038dd0019b2" providerId="ADAL" clId="{ED1C6CF9-BB11-457A-95AC-5FE5E062ECB9}" dt="2025-02-27T06:40:56.742" v="7317" actId="1035"/>
          <ac:spMkLst>
            <pc:docMk/>
            <pc:sldMk cId="836007915" sldId="365"/>
            <ac:spMk id="11" creationId="{16D6AB28-389C-5BA5-6BBE-1B1B9DDAD57A}"/>
          </ac:spMkLst>
        </pc:spChg>
        <pc:spChg chg="mod">
          <ac:chgData name="神谷　和磨" userId="cafa73cd-6897-43fc-8935-7038dd0019b2" providerId="ADAL" clId="{ED1C6CF9-BB11-457A-95AC-5FE5E062ECB9}" dt="2025-02-27T06:40:56.742" v="7317" actId="1035"/>
          <ac:spMkLst>
            <pc:docMk/>
            <pc:sldMk cId="836007915" sldId="365"/>
            <ac:spMk id="12" creationId="{63B31B59-C6E2-8924-415F-4D57FB8F34F5}"/>
          </ac:spMkLst>
        </pc:spChg>
        <pc:spChg chg="mod">
          <ac:chgData name="神谷　和磨" userId="cafa73cd-6897-43fc-8935-7038dd0019b2" providerId="ADAL" clId="{ED1C6CF9-BB11-457A-95AC-5FE5E062ECB9}" dt="2025-02-27T06:40:56.742" v="7317" actId="1035"/>
          <ac:spMkLst>
            <pc:docMk/>
            <pc:sldMk cId="836007915" sldId="365"/>
            <ac:spMk id="13" creationId="{8B308FA6-FE7B-C45B-8E81-30D6FA17A86D}"/>
          </ac:spMkLst>
        </pc:spChg>
        <pc:spChg chg="mod">
          <ac:chgData name="神谷　和磨" userId="cafa73cd-6897-43fc-8935-7038dd0019b2" providerId="ADAL" clId="{ED1C6CF9-BB11-457A-95AC-5FE5E062ECB9}" dt="2025-02-27T06:40:56.742" v="7317" actId="1035"/>
          <ac:spMkLst>
            <pc:docMk/>
            <pc:sldMk cId="836007915" sldId="365"/>
            <ac:spMk id="15" creationId="{482677EC-D4D1-355F-2C24-A7506D8E6D5A}"/>
          </ac:spMkLst>
        </pc:spChg>
        <pc:spChg chg="mod">
          <ac:chgData name="神谷　和磨" userId="cafa73cd-6897-43fc-8935-7038dd0019b2" providerId="ADAL" clId="{ED1C6CF9-BB11-457A-95AC-5FE5E062ECB9}" dt="2025-02-27T06:40:56.742" v="7317" actId="1035"/>
          <ac:spMkLst>
            <pc:docMk/>
            <pc:sldMk cId="836007915" sldId="365"/>
            <ac:spMk id="16" creationId="{2438F7F9-D5FD-B24A-6A83-4B0693AA1396}"/>
          </ac:spMkLst>
        </pc:spChg>
        <pc:spChg chg="mod">
          <ac:chgData name="神谷　和磨" userId="cafa73cd-6897-43fc-8935-7038dd0019b2" providerId="ADAL" clId="{ED1C6CF9-BB11-457A-95AC-5FE5E062ECB9}" dt="2025-02-27T06:40:56.742" v="7317" actId="1035"/>
          <ac:spMkLst>
            <pc:docMk/>
            <pc:sldMk cId="836007915" sldId="365"/>
            <ac:spMk id="17" creationId="{5AC1CD40-903D-C4D5-FDAD-FD30FC019948}"/>
          </ac:spMkLst>
        </pc:spChg>
        <pc:spChg chg="mod">
          <ac:chgData name="神谷　和磨" userId="cafa73cd-6897-43fc-8935-7038dd0019b2" providerId="ADAL" clId="{ED1C6CF9-BB11-457A-95AC-5FE5E062ECB9}" dt="2025-02-27T06:40:56.742" v="7317" actId="1035"/>
          <ac:spMkLst>
            <pc:docMk/>
            <pc:sldMk cId="836007915" sldId="365"/>
            <ac:spMk id="18" creationId="{591E19B5-7306-6E5C-11EC-47B7E48662BD}"/>
          </ac:spMkLst>
        </pc:spChg>
        <pc:spChg chg="mod">
          <ac:chgData name="神谷　和磨" userId="cafa73cd-6897-43fc-8935-7038dd0019b2" providerId="ADAL" clId="{ED1C6CF9-BB11-457A-95AC-5FE5E062ECB9}" dt="2025-02-27T06:40:56.742" v="7317" actId="1035"/>
          <ac:spMkLst>
            <pc:docMk/>
            <pc:sldMk cId="836007915" sldId="365"/>
            <ac:spMk id="19" creationId="{EF9CA5D4-716E-5912-F06B-777870B44F13}"/>
          </ac:spMkLst>
        </pc:spChg>
        <pc:spChg chg="mod">
          <ac:chgData name="神谷　和磨" userId="cafa73cd-6897-43fc-8935-7038dd0019b2" providerId="ADAL" clId="{ED1C6CF9-BB11-457A-95AC-5FE5E062ECB9}" dt="2025-02-27T06:40:56.742" v="7317" actId="1035"/>
          <ac:spMkLst>
            <pc:docMk/>
            <pc:sldMk cId="836007915" sldId="365"/>
            <ac:spMk id="20" creationId="{6CC98714-F464-4AF0-1CBC-628234BD65F6}"/>
          </ac:spMkLst>
        </pc:spChg>
        <pc:spChg chg="mod">
          <ac:chgData name="神谷　和磨" userId="cafa73cd-6897-43fc-8935-7038dd0019b2" providerId="ADAL" clId="{ED1C6CF9-BB11-457A-95AC-5FE5E062ECB9}" dt="2025-03-04T01:30:38.361" v="9455" actId="20577"/>
          <ac:spMkLst>
            <pc:docMk/>
            <pc:sldMk cId="836007915" sldId="365"/>
            <ac:spMk id="21" creationId="{A4B537F0-97FC-A43A-7DDE-630B3009C4B5}"/>
          </ac:spMkLst>
        </pc:spChg>
        <pc:spChg chg="del">
          <ac:chgData name="神谷　和磨" userId="cafa73cd-6897-43fc-8935-7038dd0019b2" providerId="ADAL" clId="{ED1C6CF9-BB11-457A-95AC-5FE5E062ECB9}" dt="2025-02-27T06:40:40.949" v="7292" actId="478"/>
          <ac:spMkLst>
            <pc:docMk/>
            <pc:sldMk cId="836007915" sldId="365"/>
            <ac:spMk id="22" creationId="{37B33B79-0D52-82D9-0F2E-BCE67A571EC2}"/>
          </ac:spMkLst>
        </pc:spChg>
        <pc:spChg chg="add mod">
          <ac:chgData name="神谷　和磨" userId="cafa73cd-6897-43fc-8935-7038dd0019b2" providerId="ADAL" clId="{ED1C6CF9-BB11-457A-95AC-5FE5E062ECB9}" dt="2025-02-27T06:40:48.269" v="7293"/>
          <ac:spMkLst>
            <pc:docMk/>
            <pc:sldMk cId="836007915" sldId="365"/>
            <ac:spMk id="23" creationId="{C2FADD85-3488-B3F7-A5DD-4C6C517FF77C}"/>
          </ac:spMkLst>
        </pc:spChg>
        <pc:spChg chg="add mod">
          <ac:chgData name="神谷　和磨" userId="cafa73cd-6897-43fc-8935-7038dd0019b2" providerId="ADAL" clId="{ED1C6CF9-BB11-457A-95AC-5FE5E062ECB9}" dt="2025-02-27T06:40:48.269" v="7293"/>
          <ac:spMkLst>
            <pc:docMk/>
            <pc:sldMk cId="836007915" sldId="365"/>
            <ac:spMk id="25" creationId="{EE7AF137-FB1B-6E46-F16B-AFF58FF88B95}"/>
          </ac:spMkLst>
        </pc:spChg>
        <pc:spChg chg="add mod">
          <ac:chgData name="神谷　和磨" userId="cafa73cd-6897-43fc-8935-7038dd0019b2" providerId="ADAL" clId="{ED1C6CF9-BB11-457A-95AC-5FE5E062ECB9}" dt="2025-02-27T06:40:48.269" v="7293"/>
          <ac:spMkLst>
            <pc:docMk/>
            <pc:sldMk cId="836007915" sldId="365"/>
            <ac:spMk id="26" creationId="{EA29EE60-9B4B-2F3C-BD16-87C25D0D2D87}"/>
          </ac:spMkLst>
        </pc:spChg>
        <pc:spChg chg="add mod">
          <ac:chgData name="神谷　和磨" userId="cafa73cd-6897-43fc-8935-7038dd0019b2" providerId="ADAL" clId="{ED1C6CF9-BB11-457A-95AC-5FE5E062ECB9}" dt="2025-02-27T06:40:48.269" v="7293"/>
          <ac:spMkLst>
            <pc:docMk/>
            <pc:sldMk cId="836007915" sldId="365"/>
            <ac:spMk id="27" creationId="{DEF795E5-2BF3-802B-203A-C9D283B71D8F}"/>
          </ac:spMkLst>
        </pc:spChg>
        <pc:spChg chg="add mod">
          <ac:chgData name="神谷　和磨" userId="cafa73cd-6897-43fc-8935-7038dd0019b2" providerId="ADAL" clId="{ED1C6CF9-BB11-457A-95AC-5FE5E062ECB9}" dt="2025-02-27T06:40:48.269" v="7293"/>
          <ac:spMkLst>
            <pc:docMk/>
            <pc:sldMk cId="836007915" sldId="365"/>
            <ac:spMk id="29" creationId="{F4284433-98E7-7C83-8312-6F062A377A6A}"/>
          </ac:spMkLst>
        </pc:spChg>
        <pc:graphicFrameChg chg="mod modGraphic">
          <ac:chgData name="神谷　和磨" userId="cafa73cd-6897-43fc-8935-7038dd0019b2" providerId="ADAL" clId="{ED1C6CF9-BB11-457A-95AC-5FE5E062ECB9}" dt="2025-02-27T06:52:41.574" v="7551" actId="404"/>
          <ac:graphicFrameMkLst>
            <pc:docMk/>
            <pc:sldMk cId="836007915" sldId="365"/>
            <ac:graphicFrameMk id="14" creationId="{3F7AF02D-47E4-A81A-43C7-13180A45BF11}"/>
          </ac:graphicFrameMkLst>
        </pc:graphicFrameChg>
        <pc:graphicFrameChg chg="add mod">
          <ac:chgData name="神谷　和磨" userId="cafa73cd-6897-43fc-8935-7038dd0019b2" providerId="ADAL" clId="{ED1C6CF9-BB11-457A-95AC-5FE5E062ECB9}" dt="2025-02-27T06:40:48.269" v="7293"/>
          <ac:graphicFrameMkLst>
            <pc:docMk/>
            <pc:sldMk cId="836007915" sldId="365"/>
            <ac:graphicFrameMk id="30" creationId="{A203B40C-03C6-DE16-B982-42C6E1DFCE93}"/>
          </ac:graphicFrameMkLst>
        </pc:graphicFrameChg>
        <pc:picChg chg="del">
          <ac:chgData name="神谷　和磨" userId="cafa73cd-6897-43fc-8935-7038dd0019b2" providerId="ADAL" clId="{ED1C6CF9-BB11-457A-95AC-5FE5E062ECB9}" dt="2025-02-27T06:40:40.949" v="7292" actId="478"/>
          <ac:picMkLst>
            <pc:docMk/>
            <pc:sldMk cId="836007915" sldId="365"/>
            <ac:picMk id="9" creationId="{E8C2FAF0-2F6D-9608-F3F6-2CE7893E037E}"/>
          </ac:picMkLst>
        </pc:picChg>
        <pc:picChg chg="mod">
          <ac:chgData name="神谷　和磨" userId="cafa73cd-6897-43fc-8935-7038dd0019b2" providerId="ADAL" clId="{ED1C6CF9-BB11-457A-95AC-5FE5E062ECB9}" dt="2025-02-27T06:40:56.742" v="7317" actId="1035"/>
          <ac:picMkLst>
            <pc:docMk/>
            <pc:sldMk cId="836007915" sldId="365"/>
            <ac:picMk id="24" creationId="{9607076F-D26B-36A7-986D-A111A277A320}"/>
          </ac:picMkLst>
        </pc:picChg>
        <pc:picChg chg="add mod">
          <ac:chgData name="神谷　和磨" userId="cafa73cd-6897-43fc-8935-7038dd0019b2" providerId="ADAL" clId="{ED1C6CF9-BB11-457A-95AC-5FE5E062ECB9}" dt="2025-02-27T06:40:48.269" v="7293"/>
          <ac:picMkLst>
            <pc:docMk/>
            <pc:sldMk cId="836007915" sldId="365"/>
            <ac:picMk id="28" creationId="{C2BD297A-9AB3-A37B-D087-75DB5BC2ED08}"/>
          </ac:picMkLst>
        </pc:picChg>
      </pc:sldChg>
      <pc:sldChg chg="addSp delSp modSp new mod">
        <pc:chgData name="神谷　和磨" userId="cafa73cd-6897-43fc-8935-7038dd0019b2" providerId="ADAL" clId="{ED1C6CF9-BB11-457A-95AC-5FE5E062ECB9}" dt="2025-03-04T01:20:00.797" v="8286" actId="14100"/>
        <pc:sldMkLst>
          <pc:docMk/>
          <pc:sldMk cId="3745872695" sldId="366"/>
        </pc:sldMkLst>
        <pc:spChg chg="del">
          <ac:chgData name="神谷　和磨" userId="cafa73cd-6897-43fc-8935-7038dd0019b2" providerId="ADAL" clId="{ED1C6CF9-BB11-457A-95AC-5FE5E062ECB9}" dt="2025-02-21T09:29:14.528" v="4698" actId="478"/>
          <ac:spMkLst>
            <pc:docMk/>
            <pc:sldMk cId="3745872695" sldId="366"/>
            <ac:spMk id="2" creationId="{D9D334CF-863A-DD12-BBBB-C223426A7984}"/>
          </ac:spMkLst>
        </pc:spChg>
        <pc:spChg chg="del">
          <ac:chgData name="神谷　和磨" userId="cafa73cd-6897-43fc-8935-7038dd0019b2" providerId="ADAL" clId="{ED1C6CF9-BB11-457A-95AC-5FE5E062ECB9}" dt="2025-02-21T09:28:35.941" v="4697" actId="478"/>
          <ac:spMkLst>
            <pc:docMk/>
            <pc:sldMk cId="3745872695" sldId="366"/>
            <ac:spMk id="3" creationId="{A2C96720-80A4-CB50-535B-9A906EA50247}"/>
          </ac:spMkLst>
        </pc:spChg>
        <pc:spChg chg="add mod">
          <ac:chgData name="神谷　和磨" userId="cafa73cd-6897-43fc-8935-7038dd0019b2" providerId="ADAL" clId="{ED1C6CF9-BB11-457A-95AC-5FE5E062ECB9}" dt="2025-02-21T09:29:16.768" v="4699"/>
          <ac:spMkLst>
            <pc:docMk/>
            <pc:sldMk cId="3745872695" sldId="366"/>
            <ac:spMk id="5" creationId="{293D742A-560C-8CCA-F3DF-E0F3F8DF05BD}"/>
          </ac:spMkLst>
        </pc:spChg>
        <pc:spChg chg="add del">
          <ac:chgData name="神谷　和磨" userId="cafa73cd-6897-43fc-8935-7038dd0019b2" providerId="ADAL" clId="{ED1C6CF9-BB11-457A-95AC-5FE5E062ECB9}" dt="2025-02-21T09:29:42.670" v="4701" actId="478"/>
          <ac:spMkLst>
            <pc:docMk/>
            <pc:sldMk cId="3745872695" sldId="366"/>
            <ac:spMk id="6" creationId="{3EB313E0-369C-FB70-D1CD-0E58BE5615E4}"/>
          </ac:spMkLst>
        </pc:spChg>
        <pc:spChg chg="add mod">
          <ac:chgData name="神谷　和磨" userId="cafa73cd-6897-43fc-8935-7038dd0019b2" providerId="ADAL" clId="{ED1C6CF9-BB11-457A-95AC-5FE5E062ECB9}" dt="2025-02-21T09:35:26.157" v="5171" actId="1035"/>
          <ac:spMkLst>
            <pc:docMk/>
            <pc:sldMk cId="3745872695" sldId="366"/>
            <ac:spMk id="7" creationId="{9A3EB593-A788-BEF1-F901-A61BBF3020E4}"/>
          </ac:spMkLst>
        </pc:spChg>
        <pc:spChg chg="add mod">
          <ac:chgData name="神谷　和磨" userId="cafa73cd-6897-43fc-8935-7038dd0019b2" providerId="ADAL" clId="{ED1C6CF9-BB11-457A-95AC-5FE5E062ECB9}" dt="2025-02-21T09:42:24.481" v="5174" actId="1076"/>
          <ac:spMkLst>
            <pc:docMk/>
            <pc:sldMk cId="3745872695" sldId="366"/>
            <ac:spMk id="8" creationId="{0CA27D42-4B1E-E73D-0A21-878E228808FF}"/>
          </ac:spMkLst>
        </pc:spChg>
        <pc:spChg chg="add del mod">
          <ac:chgData name="神谷　和磨" userId="cafa73cd-6897-43fc-8935-7038dd0019b2" providerId="ADAL" clId="{ED1C6CF9-BB11-457A-95AC-5FE5E062ECB9}" dt="2025-02-21T09:31:09.218" v="4756" actId="478"/>
          <ac:spMkLst>
            <pc:docMk/>
            <pc:sldMk cId="3745872695" sldId="366"/>
            <ac:spMk id="9" creationId="{4A286DCD-A3DB-1F88-6D5C-B995F6D1FCBA}"/>
          </ac:spMkLst>
        </pc:spChg>
        <pc:spChg chg="add mod">
          <ac:chgData name="神谷　和磨" userId="cafa73cd-6897-43fc-8935-7038dd0019b2" providerId="ADAL" clId="{ED1C6CF9-BB11-457A-95AC-5FE5E062ECB9}" dt="2025-02-21T09:35:30.108" v="5172" actId="1076"/>
          <ac:spMkLst>
            <pc:docMk/>
            <pc:sldMk cId="3745872695" sldId="366"/>
            <ac:spMk id="10" creationId="{BA25D391-E370-BC39-546B-C9DC837E9C53}"/>
          </ac:spMkLst>
        </pc:spChg>
        <pc:spChg chg="add mod">
          <ac:chgData name="神谷　和磨" userId="cafa73cd-6897-43fc-8935-7038dd0019b2" providerId="ADAL" clId="{ED1C6CF9-BB11-457A-95AC-5FE5E062ECB9}" dt="2025-02-27T06:27:14.844" v="7131" actId="1076"/>
          <ac:spMkLst>
            <pc:docMk/>
            <pc:sldMk cId="3745872695" sldId="366"/>
            <ac:spMk id="13" creationId="{33A818CE-D7F9-0062-0C26-F367A09A25D0}"/>
          </ac:spMkLst>
        </pc:spChg>
        <pc:spChg chg="add mod">
          <ac:chgData name="神谷　和磨" userId="cafa73cd-6897-43fc-8935-7038dd0019b2" providerId="ADAL" clId="{ED1C6CF9-BB11-457A-95AC-5FE5E062ECB9}" dt="2025-02-21T09:56:32.232" v="5788" actId="1076"/>
          <ac:spMkLst>
            <pc:docMk/>
            <pc:sldMk cId="3745872695" sldId="366"/>
            <ac:spMk id="18" creationId="{3256451A-DCED-A507-5E08-E23510A12856}"/>
          </ac:spMkLst>
        </pc:spChg>
        <pc:spChg chg="add mod">
          <ac:chgData name="神谷　和磨" userId="cafa73cd-6897-43fc-8935-7038dd0019b2" providerId="ADAL" clId="{ED1C6CF9-BB11-457A-95AC-5FE5E062ECB9}" dt="2025-02-21T09:42:42.987" v="5212" actId="14100"/>
          <ac:spMkLst>
            <pc:docMk/>
            <pc:sldMk cId="3745872695" sldId="366"/>
            <ac:spMk id="19" creationId="{F47B8F91-3264-17AC-7E21-382160C8503C}"/>
          </ac:spMkLst>
        </pc:spChg>
        <pc:spChg chg="add mod">
          <ac:chgData name="神谷　和磨" userId="cafa73cd-6897-43fc-8935-7038dd0019b2" providerId="ADAL" clId="{ED1C6CF9-BB11-457A-95AC-5FE5E062ECB9}" dt="2025-02-21T09:47:08.648" v="5522" actId="1037"/>
          <ac:spMkLst>
            <pc:docMk/>
            <pc:sldMk cId="3745872695" sldId="366"/>
            <ac:spMk id="20" creationId="{55E2E6B7-AE8F-0C1E-70DC-162FC1F8FD06}"/>
          </ac:spMkLst>
        </pc:spChg>
        <pc:spChg chg="add mod">
          <ac:chgData name="神谷　和磨" userId="cafa73cd-6897-43fc-8935-7038dd0019b2" providerId="ADAL" clId="{ED1C6CF9-BB11-457A-95AC-5FE5E062ECB9}" dt="2025-02-21T09:47:08.648" v="5522" actId="1037"/>
          <ac:spMkLst>
            <pc:docMk/>
            <pc:sldMk cId="3745872695" sldId="366"/>
            <ac:spMk id="22" creationId="{318D9675-A28A-D371-4BB5-0258DBADCCB5}"/>
          </ac:spMkLst>
        </pc:spChg>
        <pc:spChg chg="add mod">
          <ac:chgData name="神谷　和磨" userId="cafa73cd-6897-43fc-8935-7038dd0019b2" providerId="ADAL" clId="{ED1C6CF9-BB11-457A-95AC-5FE5E062ECB9}" dt="2025-02-21T09:56:37.852" v="5789" actId="1076"/>
          <ac:spMkLst>
            <pc:docMk/>
            <pc:sldMk cId="3745872695" sldId="366"/>
            <ac:spMk id="32" creationId="{E918D817-4093-9049-878B-99DD89676A03}"/>
          </ac:spMkLst>
        </pc:spChg>
        <pc:spChg chg="add mod">
          <ac:chgData name="神谷　和磨" userId="cafa73cd-6897-43fc-8935-7038dd0019b2" providerId="ADAL" clId="{ED1C6CF9-BB11-457A-95AC-5FE5E062ECB9}" dt="2025-02-21T09:53:14.080" v="5628" actId="1076"/>
          <ac:spMkLst>
            <pc:docMk/>
            <pc:sldMk cId="3745872695" sldId="366"/>
            <ac:spMk id="33" creationId="{0FDF3F6D-8809-068D-6EC9-1C1B2BD6B7AF}"/>
          </ac:spMkLst>
        </pc:spChg>
        <pc:spChg chg="add mod">
          <ac:chgData name="神谷　和磨" userId="cafa73cd-6897-43fc-8935-7038dd0019b2" providerId="ADAL" clId="{ED1C6CF9-BB11-457A-95AC-5FE5E062ECB9}" dt="2025-02-21T09:53:14.080" v="5628" actId="1076"/>
          <ac:spMkLst>
            <pc:docMk/>
            <pc:sldMk cId="3745872695" sldId="366"/>
            <ac:spMk id="34" creationId="{BC7B70C6-3F90-3006-FA1B-9AD9D7E00C26}"/>
          </ac:spMkLst>
        </pc:spChg>
        <pc:spChg chg="add mod">
          <ac:chgData name="神谷　和磨" userId="cafa73cd-6897-43fc-8935-7038dd0019b2" providerId="ADAL" clId="{ED1C6CF9-BB11-457A-95AC-5FE5E062ECB9}" dt="2025-02-27T06:27:38.692" v="7157" actId="14100"/>
          <ac:spMkLst>
            <pc:docMk/>
            <pc:sldMk cId="3745872695" sldId="366"/>
            <ac:spMk id="36" creationId="{39A430C2-F70B-A332-1E19-65DC789B910A}"/>
          </ac:spMkLst>
        </pc:spChg>
        <pc:spChg chg="add mod">
          <ac:chgData name="神谷　和磨" userId="cafa73cd-6897-43fc-8935-7038dd0019b2" providerId="ADAL" clId="{ED1C6CF9-BB11-457A-95AC-5FE5E062ECB9}" dt="2025-02-21T09:53:14.080" v="5628" actId="1076"/>
          <ac:spMkLst>
            <pc:docMk/>
            <pc:sldMk cId="3745872695" sldId="366"/>
            <ac:spMk id="37" creationId="{A5DE466C-8DF6-1F04-F8A7-20EC741781DA}"/>
          </ac:spMkLst>
        </pc:spChg>
        <pc:spChg chg="add mod">
          <ac:chgData name="神谷　和磨" userId="cafa73cd-6897-43fc-8935-7038dd0019b2" providerId="ADAL" clId="{ED1C6CF9-BB11-457A-95AC-5FE5E062ECB9}" dt="2025-02-21T09:53:14.080" v="5628" actId="1076"/>
          <ac:spMkLst>
            <pc:docMk/>
            <pc:sldMk cId="3745872695" sldId="366"/>
            <ac:spMk id="38" creationId="{0D38B83E-FEC4-7739-8C39-5BCAFF3D759F}"/>
          </ac:spMkLst>
        </pc:spChg>
        <pc:spChg chg="add mod">
          <ac:chgData name="神谷　和磨" userId="cafa73cd-6897-43fc-8935-7038dd0019b2" providerId="ADAL" clId="{ED1C6CF9-BB11-457A-95AC-5FE5E062ECB9}" dt="2025-02-21T09:53:14.080" v="5628" actId="1076"/>
          <ac:spMkLst>
            <pc:docMk/>
            <pc:sldMk cId="3745872695" sldId="366"/>
            <ac:spMk id="40" creationId="{4569F241-048F-A4ED-B5DF-BFB92818AA12}"/>
          </ac:spMkLst>
        </pc:spChg>
        <pc:spChg chg="add mod">
          <ac:chgData name="神谷　和磨" userId="cafa73cd-6897-43fc-8935-7038dd0019b2" providerId="ADAL" clId="{ED1C6CF9-BB11-457A-95AC-5FE5E062ECB9}" dt="2025-02-21T09:58:23.694" v="6044" actId="14100"/>
          <ac:spMkLst>
            <pc:docMk/>
            <pc:sldMk cId="3745872695" sldId="366"/>
            <ac:spMk id="54" creationId="{F1776C29-0DB2-326F-3657-D8764B16DB66}"/>
          </ac:spMkLst>
        </pc:spChg>
        <pc:spChg chg="add mod">
          <ac:chgData name="神谷　和磨" userId="cafa73cd-6897-43fc-8935-7038dd0019b2" providerId="ADAL" clId="{ED1C6CF9-BB11-457A-95AC-5FE5E062ECB9}" dt="2025-02-21T09:59:01.599" v="6067"/>
          <ac:spMkLst>
            <pc:docMk/>
            <pc:sldMk cId="3745872695" sldId="366"/>
            <ac:spMk id="55" creationId="{C5D46134-0DA4-BDF6-413D-461DA87A5510}"/>
          </ac:spMkLst>
        </pc:spChg>
        <pc:spChg chg="add mod">
          <ac:chgData name="神谷　和磨" userId="cafa73cd-6897-43fc-8935-7038dd0019b2" providerId="ADAL" clId="{ED1C6CF9-BB11-457A-95AC-5FE5E062ECB9}" dt="2025-02-21T09:59:43.935" v="6088" actId="113"/>
          <ac:spMkLst>
            <pc:docMk/>
            <pc:sldMk cId="3745872695" sldId="366"/>
            <ac:spMk id="56" creationId="{CAD6476B-141F-69E5-21E0-55F525C73860}"/>
          </ac:spMkLst>
        </pc:spChg>
        <pc:spChg chg="add mod">
          <ac:chgData name="神谷　和磨" userId="cafa73cd-6897-43fc-8935-7038dd0019b2" providerId="ADAL" clId="{ED1C6CF9-BB11-457A-95AC-5FE5E062ECB9}" dt="2025-02-21T10:00:10.216" v="6125" actId="14100"/>
          <ac:spMkLst>
            <pc:docMk/>
            <pc:sldMk cId="3745872695" sldId="366"/>
            <ac:spMk id="57" creationId="{1B102732-931E-628A-E35A-0B6177208126}"/>
          </ac:spMkLst>
        </pc:spChg>
        <pc:grpChg chg="add mod">
          <ac:chgData name="神谷　和磨" userId="cafa73cd-6897-43fc-8935-7038dd0019b2" providerId="ADAL" clId="{ED1C6CF9-BB11-457A-95AC-5FE5E062ECB9}" dt="2025-02-21T09:53:54.609" v="5633" actId="164"/>
          <ac:grpSpMkLst>
            <pc:docMk/>
            <pc:sldMk cId="3745872695" sldId="366"/>
            <ac:grpSpMk id="45" creationId="{B5935BA8-3DB5-325A-6DE8-A66821569744}"/>
          </ac:grpSpMkLst>
        </pc:grpChg>
        <pc:picChg chg="add mod">
          <ac:chgData name="神谷　和磨" userId="cafa73cd-6897-43fc-8935-7038dd0019b2" providerId="ADAL" clId="{ED1C6CF9-BB11-457A-95AC-5FE5E062ECB9}" dt="2025-02-21T09:35:37.476" v="5173" actId="1076"/>
          <ac:picMkLst>
            <pc:docMk/>
            <pc:sldMk cId="3745872695" sldId="366"/>
            <ac:picMk id="11" creationId="{7806A42C-A22F-28B1-6D0E-4B0D1354A126}"/>
          </ac:picMkLst>
        </pc:picChg>
        <pc:picChg chg="add mod">
          <ac:chgData name="神谷　和磨" userId="cafa73cd-6897-43fc-8935-7038dd0019b2" providerId="ADAL" clId="{ED1C6CF9-BB11-457A-95AC-5FE5E062ECB9}" dt="2025-02-21T09:35:37.476" v="5173" actId="1076"/>
          <ac:picMkLst>
            <pc:docMk/>
            <pc:sldMk cId="3745872695" sldId="366"/>
            <ac:picMk id="12" creationId="{746E8C6B-FD23-7EFE-A986-66CFF18BBE19}"/>
          </ac:picMkLst>
        </pc:picChg>
        <pc:picChg chg="add del mod">
          <ac:chgData name="神谷　和磨" userId="cafa73cd-6897-43fc-8935-7038dd0019b2" providerId="ADAL" clId="{ED1C6CF9-BB11-457A-95AC-5FE5E062ECB9}" dt="2025-02-21T09:32:52.800" v="4876" actId="478"/>
          <ac:picMkLst>
            <pc:docMk/>
            <pc:sldMk cId="3745872695" sldId="366"/>
            <ac:picMk id="13" creationId="{691AA86C-DC34-A8A6-1920-B23079CB7D48}"/>
          </ac:picMkLst>
        </pc:picChg>
        <pc:picChg chg="add mod">
          <ac:chgData name="神谷　和磨" userId="cafa73cd-6897-43fc-8935-7038dd0019b2" providerId="ADAL" clId="{ED1C6CF9-BB11-457A-95AC-5FE5E062ECB9}" dt="2025-02-21T09:35:37.476" v="5173" actId="1076"/>
          <ac:picMkLst>
            <pc:docMk/>
            <pc:sldMk cId="3745872695" sldId="366"/>
            <ac:picMk id="14" creationId="{327515AA-3867-A350-EE57-9ADD365C2103}"/>
          </ac:picMkLst>
        </pc:picChg>
        <pc:picChg chg="add mod">
          <ac:chgData name="神谷　和磨" userId="cafa73cd-6897-43fc-8935-7038dd0019b2" providerId="ADAL" clId="{ED1C6CF9-BB11-457A-95AC-5FE5E062ECB9}" dt="2025-02-21T09:35:37.476" v="5173" actId="1076"/>
          <ac:picMkLst>
            <pc:docMk/>
            <pc:sldMk cId="3745872695" sldId="366"/>
            <ac:picMk id="15" creationId="{91635C31-2117-456D-AB27-EF2C27770E70}"/>
          </ac:picMkLst>
        </pc:picChg>
        <pc:picChg chg="add mod">
          <ac:chgData name="神谷　和磨" userId="cafa73cd-6897-43fc-8935-7038dd0019b2" providerId="ADAL" clId="{ED1C6CF9-BB11-457A-95AC-5FE5E062ECB9}" dt="2025-02-21T09:35:37.476" v="5173" actId="1076"/>
          <ac:picMkLst>
            <pc:docMk/>
            <pc:sldMk cId="3745872695" sldId="366"/>
            <ac:picMk id="16" creationId="{A86A799A-2422-4AA7-71FF-A14593C5C1C5}"/>
          </ac:picMkLst>
        </pc:picChg>
        <pc:picChg chg="add mod">
          <ac:chgData name="神谷　和磨" userId="cafa73cd-6897-43fc-8935-7038dd0019b2" providerId="ADAL" clId="{ED1C6CF9-BB11-457A-95AC-5FE5E062ECB9}" dt="2025-02-21T09:35:37.476" v="5173" actId="1076"/>
          <ac:picMkLst>
            <pc:docMk/>
            <pc:sldMk cId="3745872695" sldId="366"/>
            <ac:picMk id="17" creationId="{B3719986-C670-D796-0907-9F29A90D5074}"/>
          </ac:picMkLst>
        </pc:picChg>
        <pc:picChg chg="add mod">
          <ac:chgData name="神谷　和磨" userId="cafa73cd-6897-43fc-8935-7038dd0019b2" providerId="ADAL" clId="{ED1C6CF9-BB11-457A-95AC-5FE5E062ECB9}" dt="2025-02-21T09:47:08.648" v="5522" actId="1037"/>
          <ac:picMkLst>
            <pc:docMk/>
            <pc:sldMk cId="3745872695" sldId="366"/>
            <ac:picMk id="23" creationId="{8B21ABA9-7D0F-EA01-A942-BDCB4B87933E}"/>
          </ac:picMkLst>
        </pc:picChg>
        <pc:picChg chg="add mod">
          <ac:chgData name="神谷　和磨" userId="cafa73cd-6897-43fc-8935-7038dd0019b2" providerId="ADAL" clId="{ED1C6CF9-BB11-457A-95AC-5FE5E062ECB9}" dt="2025-02-21T09:47:08.648" v="5522" actId="1037"/>
          <ac:picMkLst>
            <pc:docMk/>
            <pc:sldMk cId="3745872695" sldId="366"/>
            <ac:picMk id="24" creationId="{5B54B89F-5911-3A94-79FD-16D4C67FFB22}"/>
          </ac:picMkLst>
        </pc:picChg>
        <pc:picChg chg="add mod">
          <ac:chgData name="神谷　和磨" userId="cafa73cd-6897-43fc-8935-7038dd0019b2" providerId="ADAL" clId="{ED1C6CF9-BB11-457A-95AC-5FE5E062ECB9}" dt="2025-02-21T09:47:08.648" v="5522" actId="1037"/>
          <ac:picMkLst>
            <pc:docMk/>
            <pc:sldMk cId="3745872695" sldId="366"/>
            <ac:picMk id="25" creationId="{41E9E81B-4F85-E869-F438-CE819DDA7E06}"/>
          </ac:picMkLst>
        </pc:picChg>
        <pc:picChg chg="add mod">
          <ac:chgData name="神谷　和磨" userId="cafa73cd-6897-43fc-8935-7038dd0019b2" providerId="ADAL" clId="{ED1C6CF9-BB11-457A-95AC-5FE5E062ECB9}" dt="2025-02-21T09:47:08.648" v="5522" actId="1037"/>
          <ac:picMkLst>
            <pc:docMk/>
            <pc:sldMk cId="3745872695" sldId="366"/>
            <ac:picMk id="26" creationId="{8214E3F6-A984-A2C9-4970-8954D6B055C2}"/>
          </ac:picMkLst>
        </pc:picChg>
        <pc:picChg chg="add mod">
          <ac:chgData name="神谷　和磨" userId="cafa73cd-6897-43fc-8935-7038dd0019b2" providerId="ADAL" clId="{ED1C6CF9-BB11-457A-95AC-5FE5E062ECB9}" dt="2025-02-21T09:47:08.648" v="5522" actId="1037"/>
          <ac:picMkLst>
            <pc:docMk/>
            <pc:sldMk cId="3745872695" sldId="366"/>
            <ac:picMk id="27" creationId="{E1A9BED7-E4DE-8E21-BF96-3597D4164C49}"/>
          </ac:picMkLst>
        </pc:picChg>
        <pc:picChg chg="add mod">
          <ac:chgData name="神谷　和磨" userId="cafa73cd-6897-43fc-8935-7038dd0019b2" providerId="ADAL" clId="{ED1C6CF9-BB11-457A-95AC-5FE5E062ECB9}" dt="2025-02-21T09:47:08.648" v="5522" actId="1037"/>
          <ac:picMkLst>
            <pc:docMk/>
            <pc:sldMk cId="3745872695" sldId="366"/>
            <ac:picMk id="28" creationId="{432E4D57-E9AD-B4F7-91E9-0B88C0989147}"/>
          </ac:picMkLst>
        </pc:picChg>
        <pc:picChg chg="add mod">
          <ac:chgData name="神谷　和磨" userId="cafa73cd-6897-43fc-8935-7038dd0019b2" providerId="ADAL" clId="{ED1C6CF9-BB11-457A-95AC-5FE5E062ECB9}" dt="2025-02-21T09:47:08.648" v="5522" actId="1037"/>
          <ac:picMkLst>
            <pc:docMk/>
            <pc:sldMk cId="3745872695" sldId="366"/>
            <ac:picMk id="29" creationId="{AA86B4E0-7961-F2BC-AA90-C59A798590F3}"/>
          </ac:picMkLst>
        </pc:picChg>
        <pc:picChg chg="add mod">
          <ac:chgData name="神谷　和磨" userId="cafa73cd-6897-43fc-8935-7038dd0019b2" providerId="ADAL" clId="{ED1C6CF9-BB11-457A-95AC-5FE5E062ECB9}" dt="2025-02-21T09:47:08.648" v="5522" actId="1037"/>
          <ac:picMkLst>
            <pc:docMk/>
            <pc:sldMk cId="3745872695" sldId="366"/>
            <ac:picMk id="30" creationId="{8567126D-B0B7-D67B-61C6-78561F908823}"/>
          </ac:picMkLst>
        </pc:picChg>
        <pc:picChg chg="add mod">
          <ac:chgData name="神谷　和磨" userId="cafa73cd-6897-43fc-8935-7038dd0019b2" providerId="ADAL" clId="{ED1C6CF9-BB11-457A-95AC-5FE5E062ECB9}" dt="2025-02-21T09:47:08.648" v="5522" actId="1037"/>
          <ac:picMkLst>
            <pc:docMk/>
            <pc:sldMk cId="3745872695" sldId="366"/>
            <ac:picMk id="31" creationId="{924A9A5D-8B2C-BABB-76CA-0BF585753549}"/>
          </ac:picMkLst>
        </pc:picChg>
        <pc:picChg chg="add mod">
          <ac:chgData name="神谷　和磨" userId="cafa73cd-6897-43fc-8935-7038dd0019b2" providerId="ADAL" clId="{ED1C6CF9-BB11-457A-95AC-5FE5E062ECB9}" dt="2025-02-21T09:53:54.609" v="5633" actId="164"/>
          <ac:picMkLst>
            <pc:docMk/>
            <pc:sldMk cId="3745872695" sldId="366"/>
            <ac:picMk id="41" creationId="{0BDEDD6D-AE1C-AD57-A676-9C4E28124F01}"/>
          </ac:picMkLst>
        </pc:picChg>
        <pc:picChg chg="add mod">
          <ac:chgData name="神谷　和磨" userId="cafa73cd-6897-43fc-8935-7038dd0019b2" providerId="ADAL" clId="{ED1C6CF9-BB11-457A-95AC-5FE5E062ECB9}" dt="2025-02-21T09:53:54.609" v="5633" actId="164"/>
          <ac:picMkLst>
            <pc:docMk/>
            <pc:sldMk cId="3745872695" sldId="366"/>
            <ac:picMk id="42" creationId="{4A8A5064-3450-FF0D-461F-AC0A6B049D7A}"/>
          </ac:picMkLst>
        </pc:picChg>
        <pc:cxnChg chg="add mod">
          <ac:chgData name="神谷　和磨" userId="cafa73cd-6897-43fc-8935-7038dd0019b2" providerId="ADAL" clId="{ED1C6CF9-BB11-457A-95AC-5FE5E062ECB9}" dt="2025-03-04T01:20:00.797" v="8286" actId="14100"/>
          <ac:cxnSpMkLst>
            <pc:docMk/>
            <pc:sldMk cId="3745872695" sldId="366"/>
            <ac:cxnSpMk id="2" creationId="{4079B2C7-6F40-D90F-A7B6-F3FBD1AE1C1F}"/>
          </ac:cxnSpMkLst>
        </pc:cxnChg>
        <pc:cxnChg chg="add mod">
          <ac:chgData name="神谷　和磨" userId="cafa73cd-6897-43fc-8935-7038dd0019b2" providerId="ADAL" clId="{ED1C6CF9-BB11-457A-95AC-5FE5E062ECB9}" dt="2025-02-27T06:25:47.577" v="6959" actId="14100"/>
          <ac:cxnSpMkLst>
            <pc:docMk/>
            <pc:sldMk cId="3745872695" sldId="366"/>
            <ac:cxnSpMk id="3" creationId="{C2EBA01F-80FF-2A5E-2BD6-00401592D4D0}"/>
          </ac:cxnSpMkLst>
        </pc:cxnChg>
        <pc:cxnChg chg="add mod">
          <ac:chgData name="神谷　和磨" userId="cafa73cd-6897-43fc-8935-7038dd0019b2" providerId="ADAL" clId="{ED1C6CF9-BB11-457A-95AC-5FE5E062ECB9}" dt="2025-02-27T06:26:05.160" v="7057" actId="14100"/>
          <ac:cxnSpMkLst>
            <pc:docMk/>
            <pc:sldMk cId="3745872695" sldId="366"/>
            <ac:cxnSpMk id="9" creationId="{CCE64425-97D3-A04D-4F03-F0E2D64F206D}"/>
          </ac:cxnSpMkLst>
        </pc:cxnChg>
        <pc:cxnChg chg="add mod">
          <ac:chgData name="神谷　和磨" userId="cafa73cd-6897-43fc-8935-7038dd0019b2" providerId="ADAL" clId="{ED1C6CF9-BB11-457A-95AC-5FE5E062ECB9}" dt="2025-02-21T09:47:08.648" v="5522" actId="1037"/>
          <ac:cxnSpMkLst>
            <pc:docMk/>
            <pc:sldMk cId="3745872695" sldId="366"/>
            <ac:cxnSpMk id="21" creationId="{8FC0703D-2045-D904-180A-585206305138}"/>
          </ac:cxnSpMkLst>
        </pc:cxnChg>
        <pc:cxnChg chg="add mod">
          <ac:chgData name="神谷　和磨" userId="cafa73cd-6897-43fc-8935-7038dd0019b2" providerId="ADAL" clId="{ED1C6CF9-BB11-457A-95AC-5FE5E062ECB9}" dt="2025-02-21T09:53:14.080" v="5628" actId="1076"/>
          <ac:cxnSpMkLst>
            <pc:docMk/>
            <pc:sldMk cId="3745872695" sldId="366"/>
            <ac:cxnSpMk id="35" creationId="{B1699468-78CF-796A-411D-6650C127AD11}"/>
          </ac:cxnSpMkLst>
        </pc:cxnChg>
        <pc:cxnChg chg="add mod">
          <ac:chgData name="神谷　和磨" userId="cafa73cd-6897-43fc-8935-7038dd0019b2" providerId="ADAL" clId="{ED1C6CF9-BB11-457A-95AC-5FE5E062ECB9}" dt="2025-02-21T09:53:14.080" v="5628" actId="1076"/>
          <ac:cxnSpMkLst>
            <pc:docMk/>
            <pc:sldMk cId="3745872695" sldId="366"/>
            <ac:cxnSpMk id="39" creationId="{0CB80BD3-5FE2-B43C-4632-F80B02D34F62}"/>
          </ac:cxnSpMkLst>
        </pc:cxnChg>
        <pc:cxnChg chg="add del mod">
          <ac:chgData name="神谷　和磨" userId="cafa73cd-6897-43fc-8935-7038dd0019b2" providerId="ADAL" clId="{ED1C6CF9-BB11-457A-95AC-5FE5E062ECB9}" dt="2025-02-21T09:53:38.811" v="5632" actId="478"/>
          <ac:cxnSpMkLst>
            <pc:docMk/>
            <pc:sldMk cId="3745872695" sldId="366"/>
            <ac:cxnSpMk id="44" creationId="{5D25B9ED-D691-183F-13D9-6FE57BF952A7}"/>
          </ac:cxnSpMkLst>
        </pc:cxnChg>
        <pc:cxnChg chg="add mod">
          <ac:chgData name="神谷　和磨" userId="cafa73cd-6897-43fc-8935-7038dd0019b2" providerId="ADAL" clId="{ED1C6CF9-BB11-457A-95AC-5FE5E062ECB9}" dt="2025-02-21T09:54:29.043" v="5643" actId="692"/>
          <ac:cxnSpMkLst>
            <pc:docMk/>
            <pc:sldMk cId="3745872695" sldId="366"/>
            <ac:cxnSpMk id="47" creationId="{8609F521-4F14-909C-95D6-CB5BED7AC10D}"/>
          </ac:cxnSpMkLst>
        </pc:cxnChg>
        <pc:cxnChg chg="add mod">
          <ac:chgData name="神谷　和磨" userId="cafa73cd-6897-43fc-8935-7038dd0019b2" providerId="ADAL" clId="{ED1C6CF9-BB11-457A-95AC-5FE5E062ECB9}" dt="2025-02-21T09:54:53.228" v="5652" actId="14100"/>
          <ac:cxnSpMkLst>
            <pc:docMk/>
            <pc:sldMk cId="3745872695" sldId="366"/>
            <ac:cxnSpMk id="51" creationId="{78370371-1B85-7F9B-5758-129E81BD5C9A}"/>
          </ac:cxnSpMkLst>
        </pc:cxnChg>
      </pc:sldChg>
      <pc:sldChg chg="addSp delSp modSp new mod">
        <pc:chgData name="神谷　和磨" userId="cafa73cd-6897-43fc-8935-7038dd0019b2" providerId="ADAL" clId="{ED1C6CF9-BB11-457A-95AC-5FE5E062ECB9}" dt="2025-03-04T01:29:25.038" v="9365"/>
        <pc:sldMkLst>
          <pc:docMk/>
          <pc:sldMk cId="2699701690" sldId="367"/>
        </pc:sldMkLst>
        <pc:spChg chg="mod">
          <ac:chgData name="神谷　和磨" userId="cafa73cd-6897-43fc-8935-7038dd0019b2" providerId="ADAL" clId="{ED1C6CF9-BB11-457A-95AC-5FE5E062ECB9}" dt="2025-02-21T10:01:29.815" v="6197"/>
          <ac:spMkLst>
            <pc:docMk/>
            <pc:sldMk cId="2699701690" sldId="367"/>
            <ac:spMk id="2" creationId="{4933F332-2ADC-A76F-EC70-E3F2A75DEDDD}"/>
          </ac:spMkLst>
        </pc:spChg>
        <pc:spChg chg="del">
          <ac:chgData name="神谷　和磨" userId="cafa73cd-6897-43fc-8935-7038dd0019b2" providerId="ADAL" clId="{ED1C6CF9-BB11-457A-95AC-5FE5E062ECB9}" dt="2025-02-21T10:01:14.642" v="6127" actId="478"/>
          <ac:spMkLst>
            <pc:docMk/>
            <pc:sldMk cId="2699701690" sldId="367"/>
            <ac:spMk id="3" creationId="{61AB1E22-A98A-7EDE-C485-5B33752F8F7A}"/>
          </ac:spMkLst>
        </pc:spChg>
        <pc:spChg chg="add del mod ord">
          <ac:chgData name="神谷　和磨" userId="cafa73cd-6897-43fc-8935-7038dd0019b2" providerId="ADAL" clId="{ED1C6CF9-BB11-457A-95AC-5FE5E062ECB9}" dt="2025-03-04T01:28:08.022" v="9179" actId="1036"/>
          <ac:spMkLst>
            <pc:docMk/>
            <pc:sldMk cId="2699701690" sldId="367"/>
            <ac:spMk id="3" creationId="{A986689E-2CAA-9FDD-1529-E087DF46E5FF}"/>
          </ac:spMkLst>
        </pc:spChg>
        <pc:spChg chg="ord">
          <ac:chgData name="神谷　和磨" userId="cafa73cd-6897-43fc-8935-7038dd0019b2" providerId="ADAL" clId="{ED1C6CF9-BB11-457A-95AC-5FE5E062ECB9}" dt="2025-02-21T10:05:49.641" v="6249" actId="166"/>
          <ac:spMkLst>
            <pc:docMk/>
            <pc:sldMk cId="2699701690" sldId="367"/>
            <ac:spMk id="4" creationId="{C4BF5B73-FDDE-5D20-09DB-C2521D650B48}"/>
          </ac:spMkLst>
        </pc:spChg>
        <pc:spChg chg="mod">
          <ac:chgData name="神谷　和磨" userId="cafa73cd-6897-43fc-8935-7038dd0019b2" providerId="ADAL" clId="{ED1C6CF9-BB11-457A-95AC-5FE5E062ECB9}" dt="2025-03-04T01:28:08.022" v="9179" actId="1036"/>
          <ac:spMkLst>
            <pc:docMk/>
            <pc:sldMk cId="2699701690" sldId="367"/>
            <ac:spMk id="5" creationId="{6DEF0968-C616-40DD-FE1A-4642D3D66B9C}"/>
          </ac:spMkLst>
        </pc:spChg>
        <pc:spChg chg="add del mod">
          <ac:chgData name="神谷　和磨" userId="cafa73cd-6897-43fc-8935-7038dd0019b2" providerId="ADAL" clId="{ED1C6CF9-BB11-457A-95AC-5FE5E062ECB9}" dt="2025-02-21T10:02:04.055" v="6199" actId="478"/>
          <ac:spMkLst>
            <pc:docMk/>
            <pc:sldMk cId="2699701690" sldId="367"/>
            <ac:spMk id="6" creationId="{60965434-EE85-0ED7-9A7D-6B9C2840A638}"/>
          </ac:spMkLst>
        </pc:spChg>
        <pc:spChg chg="add del mod">
          <ac:chgData name="神谷　和磨" userId="cafa73cd-6897-43fc-8935-7038dd0019b2" providerId="ADAL" clId="{ED1C6CF9-BB11-457A-95AC-5FE5E062ECB9}" dt="2025-02-27T06:33:03.602" v="7189" actId="478"/>
          <ac:spMkLst>
            <pc:docMk/>
            <pc:sldMk cId="2699701690" sldId="367"/>
            <ac:spMk id="8" creationId="{D13F0764-66FD-63CC-5DD6-36B8ECE3A0BC}"/>
          </ac:spMkLst>
        </pc:spChg>
        <pc:spChg chg="add mod">
          <ac:chgData name="神谷　和磨" userId="cafa73cd-6897-43fc-8935-7038dd0019b2" providerId="ADAL" clId="{ED1C6CF9-BB11-457A-95AC-5FE5E062ECB9}" dt="2025-03-04T01:28:08.022" v="9179" actId="1036"/>
          <ac:spMkLst>
            <pc:docMk/>
            <pc:sldMk cId="2699701690" sldId="367"/>
            <ac:spMk id="9" creationId="{BA9815D5-AE6E-AB69-A4C7-7E3994DD0227}"/>
          </ac:spMkLst>
        </pc:spChg>
        <pc:spChg chg="add mod">
          <ac:chgData name="神谷　和磨" userId="cafa73cd-6897-43fc-8935-7038dd0019b2" providerId="ADAL" clId="{ED1C6CF9-BB11-457A-95AC-5FE5E062ECB9}" dt="2025-03-04T01:29:25.038" v="9365"/>
          <ac:spMkLst>
            <pc:docMk/>
            <pc:sldMk cId="2699701690" sldId="367"/>
            <ac:spMk id="10" creationId="{20D1BBBA-EA50-673A-FB65-4244C6D645D5}"/>
          </ac:spMkLst>
        </pc:spChg>
        <pc:spChg chg="add mod">
          <ac:chgData name="神谷　和磨" userId="cafa73cd-6897-43fc-8935-7038dd0019b2" providerId="ADAL" clId="{ED1C6CF9-BB11-457A-95AC-5FE5E062ECB9}" dt="2025-02-27T07:23:46.612" v="7590" actId="113"/>
          <ac:spMkLst>
            <pc:docMk/>
            <pc:sldMk cId="2699701690" sldId="367"/>
            <ac:spMk id="11" creationId="{E997A065-04D8-28EE-1841-61887B861AF9}"/>
          </ac:spMkLst>
        </pc:spChg>
        <pc:spChg chg="add mod">
          <ac:chgData name="神谷　和磨" userId="cafa73cd-6897-43fc-8935-7038dd0019b2" providerId="ADAL" clId="{ED1C6CF9-BB11-457A-95AC-5FE5E062ECB9}" dt="2025-03-04T01:28:08.022" v="9179" actId="1036"/>
          <ac:spMkLst>
            <pc:docMk/>
            <pc:sldMk cId="2699701690" sldId="367"/>
            <ac:spMk id="12" creationId="{3F118C5C-E41C-7897-5077-98C7C25AE01D}"/>
          </ac:spMkLst>
        </pc:spChg>
        <pc:spChg chg="add mod">
          <ac:chgData name="神谷　和磨" userId="cafa73cd-6897-43fc-8935-7038dd0019b2" providerId="ADAL" clId="{ED1C6CF9-BB11-457A-95AC-5FE5E062ECB9}" dt="2025-02-27T06:35:47.374" v="7247" actId="20577"/>
          <ac:spMkLst>
            <pc:docMk/>
            <pc:sldMk cId="2699701690" sldId="367"/>
            <ac:spMk id="13" creationId="{E46AF73C-B7DA-9F95-EC2A-2DB43F84DB03}"/>
          </ac:spMkLst>
        </pc:spChg>
        <pc:spChg chg="add mod">
          <ac:chgData name="神谷　和磨" userId="cafa73cd-6897-43fc-8935-7038dd0019b2" providerId="ADAL" clId="{ED1C6CF9-BB11-457A-95AC-5FE5E062ECB9}" dt="2025-02-27T06:33:12.793" v="7190" actId="113"/>
          <ac:spMkLst>
            <pc:docMk/>
            <pc:sldMk cId="2699701690" sldId="367"/>
            <ac:spMk id="14" creationId="{DAA8D11A-3F43-F567-2F05-0E3E5E83A48F}"/>
          </ac:spMkLst>
        </pc:spChg>
        <pc:spChg chg="add mod">
          <ac:chgData name="神谷　和磨" userId="cafa73cd-6897-43fc-8935-7038dd0019b2" providerId="ADAL" clId="{ED1C6CF9-BB11-457A-95AC-5FE5E062ECB9}" dt="2025-03-04T01:28:08.022" v="9179" actId="1036"/>
          <ac:spMkLst>
            <pc:docMk/>
            <pc:sldMk cId="2699701690" sldId="367"/>
            <ac:spMk id="16" creationId="{8B523920-AE4C-0FDF-59E1-160B35FBBA2E}"/>
          </ac:spMkLst>
        </pc:spChg>
        <pc:spChg chg="add mod">
          <ac:chgData name="神谷　和磨" userId="cafa73cd-6897-43fc-8935-7038dd0019b2" providerId="ADAL" clId="{ED1C6CF9-BB11-457A-95AC-5FE5E062ECB9}" dt="2025-03-04T01:28:08.022" v="9179" actId="1036"/>
          <ac:spMkLst>
            <pc:docMk/>
            <pc:sldMk cId="2699701690" sldId="367"/>
            <ac:spMk id="17" creationId="{9EA8DC48-7880-2A31-380A-6236AEC336D5}"/>
          </ac:spMkLst>
        </pc:spChg>
        <pc:spChg chg="add mod ord">
          <ac:chgData name="神谷　和磨" userId="cafa73cd-6897-43fc-8935-7038dd0019b2" providerId="ADAL" clId="{ED1C6CF9-BB11-457A-95AC-5FE5E062ECB9}" dt="2025-02-21T10:06:43.924" v="6267" actId="167"/>
          <ac:spMkLst>
            <pc:docMk/>
            <pc:sldMk cId="2699701690" sldId="367"/>
            <ac:spMk id="19" creationId="{84A912F5-9B59-CDC5-E6FF-399217A449D8}"/>
          </ac:spMkLst>
        </pc:spChg>
        <pc:spChg chg="add mod">
          <ac:chgData name="神谷　和磨" userId="cafa73cd-6897-43fc-8935-7038dd0019b2" providerId="ADAL" clId="{ED1C6CF9-BB11-457A-95AC-5FE5E062ECB9}" dt="2025-02-21T10:07:19.757" v="6339" actId="14100"/>
          <ac:spMkLst>
            <pc:docMk/>
            <pc:sldMk cId="2699701690" sldId="367"/>
            <ac:spMk id="20" creationId="{3F5C4354-E652-4AC2-D825-E9A715913910}"/>
          </ac:spMkLst>
        </pc:spChg>
        <pc:graphicFrameChg chg="add del mod">
          <ac:chgData name="神谷　和磨" userId="cafa73cd-6897-43fc-8935-7038dd0019b2" providerId="ADAL" clId="{ED1C6CF9-BB11-457A-95AC-5FE5E062ECB9}" dt="2025-02-21T10:02:04.055" v="6199" actId="478"/>
          <ac:graphicFrameMkLst>
            <pc:docMk/>
            <pc:sldMk cId="2699701690" sldId="367"/>
            <ac:graphicFrameMk id="5" creationId="{B02D3E32-A686-B514-6AFC-E57AE5DD20E7}"/>
          </ac:graphicFrameMkLst>
        </pc:graphicFrameChg>
        <pc:graphicFrameChg chg="add del mod">
          <ac:chgData name="神谷　和磨" userId="cafa73cd-6897-43fc-8935-7038dd0019b2" providerId="ADAL" clId="{ED1C6CF9-BB11-457A-95AC-5FE5E062ECB9}" dt="2025-02-21T10:02:32.206" v="6201" actId="478"/>
          <ac:graphicFrameMkLst>
            <pc:docMk/>
            <pc:sldMk cId="2699701690" sldId="367"/>
            <ac:graphicFrameMk id="7" creationId="{4AC7F77D-25AA-617E-A41E-59F413F83825}"/>
          </ac:graphicFrameMkLst>
        </pc:graphicFrameChg>
        <pc:graphicFrameChg chg="add mod modGraphic">
          <ac:chgData name="神谷　和磨" userId="cafa73cd-6897-43fc-8935-7038dd0019b2" providerId="ADAL" clId="{ED1C6CF9-BB11-457A-95AC-5FE5E062ECB9}" dt="2025-02-27T06:39:45.909" v="7261" actId="121"/>
          <ac:graphicFrameMkLst>
            <pc:docMk/>
            <pc:sldMk cId="2699701690" sldId="367"/>
            <ac:graphicFrameMk id="15" creationId="{AEC787FE-E581-BDEA-47E5-5C96255D88CB}"/>
          </ac:graphicFrameMkLst>
        </pc:graphicFrameChg>
        <pc:picChg chg="add mod">
          <ac:chgData name="神谷　和磨" userId="cafa73cd-6897-43fc-8935-7038dd0019b2" providerId="ADAL" clId="{ED1C6CF9-BB11-457A-95AC-5FE5E062ECB9}" dt="2025-02-21T10:06:16.283" v="6255" actId="1076"/>
          <ac:picMkLst>
            <pc:docMk/>
            <pc:sldMk cId="2699701690" sldId="367"/>
            <ac:picMk id="18" creationId="{81BEA96E-8EE5-7E6B-65E7-D062AEA078B5}"/>
          </ac:picMkLst>
        </pc:picChg>
      </pc:sldChg>
      <pc:sldChg chg="addSp delSp modSp new mod addCm modCm">
        <pc:chgData name="神谷　和磨" userId="cafa73cd-6897-43fc-8935-7038dd0019b2" providerId="ADAL" clId="{ED1C6CF9-BB11-457A-95AC-5FE5E062ECB9}" dt="2025-03-04T01:30:23.258" v="9453"/>
        <pc:sldMkLst>
          <pc:docMk/>
          <pc:sldMk cId="583900778" sldId="368"/>
        </pc:sldMkLst>
        <pc:spChg chg="mod">
          <ac:chgData name="神谷　和磨" userId="cafa73cd-6897-43fc-8935-7038dd0019b2" providerId="ADAL" clId="{ED1C6CF9-BB11-457A-95AC-5FE5E062ECB9}" dt="2025-02-27T06:40:14.405" v="7265" actId="121"/>
          <ac:spMkLst>
            <pc:docMk/>
            <pc:sldMk cId="583900778" sldId="368"/>
            <ac:spMk id="2" creationId="{561C4EF5-F799-37DB-1B45-0436C0BE8BB5}"/>
          </ac:spMkLst>
        </pc:spChg>
        <pc:spChg chg="del">
          <ac:chgData name="神谷　和磨" userId="cafa73cd-6897-43fc-8935-7038dd0019b2" providerId="ADAL" clId="{ED1C6CF9-BB11-457A-95AC-5FE5E062ECB9}" dt="2025-02-21T10:08:31.320" v="6364" actId="478"/>
          <ac:spMkLst>
            <pc:docMk/>
            <pc:sldMk cId="583900778" sldId="368"/>
            <ac:spMk id="2" creationId="{AEAB4E8C-150D-70A0-4CB1-58F6C8845A99}"/>
          </ac:spMkLst>
        </pc:spChg>
        <pc:spChg chg="del">
          <ac:chgData name="神谷　和磨" userId="cafa73cd-6897-43fc-8935-7038dd0019b2" providerId="ADAL" clId="{ED1C6CF9-BB11-457A-95AC-5FE5E062ECB9}" dt="2025-02-21T10:08:25.606" v="6363" actId="478"/>
          <ac:spMkLst>
            <pc:docMk/>
            <pc:sldMk cId="583900778" sldId="368"/>
            <ac:spMk id="3" creationId="{875B65C3-3DB5-37C3-2261-8B6FAA21A349}"/>
          </ac:spMkLst>
        </pc:spChg>
        <pc:spChg chg="add mod">
          <ac:chgData name="神谷　和磨" userId="cafa73cd-6897-43fc-8935-7038dd0019b2" providerId="ADAL" clId="{ED1C6CF9-BB11-457A-95AC-5FE5E062ECB9}" dt="2025-02-27T06:47:43.233" v="7546" actId="1037"/>
          <ac:spMkLst>
            <pc:docMk/>
            <pc:sldMk cId="583900778" sldId="368"/>
            <ac:spMk id="3" creationId="{AF5F377B-13CB-8BCD-3B36-0B9700996BA8}"/>
          </ac:spMkLst>
        </pc:spChg>
        <pc:spChg chg="add mod">
          <ac:chgData name="神谷　和磨" userId="cafa73cd-6897-43fc-8935-7038dd0019b2" providerId="ADAL" clId="{ED1C6CF9-BB11-457A-95AC-5FE5E062ECB9}" dt="2025-02-21T10:09:04.455" v="6388"/>
          <ac:spMkLst>
            <pc:docMk/>
            <pc:sldMk cId="583900778" sldId="368"/>
            <ac:spMk id="5" creationId="{B9F08E34-4952-BA11-EADC-8DC72EB3E77E}"/>
          </ac:spMkLst>
        </pc:spChg>
        <pc:spChg chg="add mod">
          <ac:chgData name="神谷　和磨" userId="cafa73cd-6897-43fc-8935-7038dd0019b2" providerId="ADAL" clId="{ED1C6CF9-BB11-457A-95AC-5FE5E062ECB9}" dt="2025-02-21T10:09:29.882" v="6389"/>
          <ac:spMkLst>
            <pc:docMk/>
            <pc:sldMk cId="583900778" sldId="368"/>
            <ac:spMk id="6" creationId="{F2E291F3-A3AA-FF7B-6483-A43ECB14E402}"/>
          </ac:spMkLst>
        </pc:spChg>
        <pc:spChg chg="add mod">
          <ac:chgData name="神谷　和磨" userId="cafa73cd-6897-43fc-8935-7038dd0019b2" providerId="ADAL" clId="{ED1C6CF9-BB11-457A-95AC-5FE5E062ECB9}" dt="2025-02-21T10:09:29.882" v="6389"/>
          <ac:spMkLst>
            <pc:docMk/>
            <pc:sldMk cId="583900778" sldId="368"/>
            <ac:spMk id="7" creationId="{F4F89C42-29B4-93A3-F058-62489454E810}"/>
          </ac:spMkLst>
        </pc:spChg>
        <pc:spChg chg="add mod">
          <ac:chgData name="神谷　和磨" userId="cafa73cd-6897-43fc-8935-7038dd0019b2" providerId="ADAL" clId="{ED1C6CF9-BB11-457A-95AC-5FE5E062ECB9}" dt="2025-02-21T10:11:52.739" v="6419" actId="207"/>
          <ac:spMkLst>
            <pc:docMk/>
            <pc:sldMk cId="583900778" sldId="368"/>
            <ac:spMk id="8" creationId="{A1E088D6-45F1-2E80-0C91-373ADF22CE64}"/>
          </ac:spMkLst>
        </pc:spChg>
        <pc:spChg chg="add mod">
          <ac:chgData name="神谷　和磨" userId="cafa73cd-6897-43fc-8935-7038dd0019b2" providerId="ADAL" clId="{ED1C6CF9-BB11-457A-95AC-5FE5E062ECB9}" dt="2025-02-21T10:12:09.835" v="6435" actId="207"/>
          <ac:spMkLst>
            <pc:docMk/>
            <pc:sldMk cId="583900778" sldId="368"/>
            <ac:spMk id="9" creationId="{6AE2D50C-42EB-B02D-16F5-4737716BC2BC}"/>
          </ac:spMkLst>
        </pc:spChg>
        <pc:spChg chg="add mod">
          <ac:chgData name="神谷　和磨" userId="cafa73cd-6897-43fc-8935-7038dd0019b2" providerId="ADAL" clId="{ED1C6CF9-BB11-457A-95AC-5FE5E062ECB9}" dt="2025-02-21T10:12:29.498" v="6450" actId="207"/>
          <ac:spMkLst>
            <pc:docMk/>
            <pc:sldMk cId="583900778" sldId="368"/>
            <ac:spMk id="10" creationId="{6A82FE67-5913-2A84-D8F4-90D3154ED28A}"/>
          </ac:spMkLst>
        </pc:spChg>
        <pc:spChg chg="add mod">
          <ac:chgData name="神谷　和磨" userId="cafa73cd-6897-43fc-8935-7038dd0019b2" providerId="ADAL" clId="{ED1C6CF9-BB11-457A-95AC-5FE5E062ECB9}" dt="2025-02-21T10:12:48.681" v="6465" actId="207"/>
          <ac:spMkLst>
            <pc:docMk/>
            <pc:sldMk cId="583900778" sldId="368"/>
            <ac:spMk id="11" creationId="{C4FFFBD5-5602-FCC0-9DAB-EE8556C7EA30}"/>
          </ac:spMkLst>
        </pc:spChg>
        <pc:spChg chg="add del mod">
          <ac:chgData name="神谷　和磨" userId="cafa73cd-6897-43fc-8935-7038dd0019b2" providerId="ADAL" clId="{ED1C6CF9-BB11-457A-95AC-5FE5E062ECB9}" dt="2025-02-21T10:10:01.622" v="6398" actId="478"/>
          <ac:spMkLst>
            <pc:docMk/>
            <pc:sldMk cId="583900778" sldId="368"/>
            <ac:spMk id="12" creationId="{8B8F23F8-97C1-2136-A3C4-D8AE52CF1641}"/>
          </ac:spMkLst>
        </pc:spChg>
        <pc:spChg chg="add mod">
          <ac:chgData name="神谷　和磨" userId="cafa73cd-6897-43fc-8935-7038dd0019b2" providerId="ADAL" clId="{ED1C6CF9-BB11-457A-95AC-5FE5E062ECB9}" dt="2025-02-27T06:47:43.233" v="7546" actId="1037"/>
          <ac:spMkLst>
            <pc:docMk/>
            <pc:sldMk cId="583900778" sldId="368"/>
            <ac:spMk id="13" creationId="{8262A1EE-F5BA-7C29-BC7F-546EF0E778F3}"/>
          </ac:spMkLst>
        </pc:spChg>
        <pc:spChg chg="add del mod">
          <ac:chgData name="神谷　和磨" userId="cafa73cd-6897-43fc-8935-7038dd0019b2" providerId="ADAL" clId="{ED1C6CF9-BB11-457A-95AC-5FE5E062ECB9}" dt="2025-02-21T10:10:01.622" v="6398" actId="478"/>
          <ac:spMkLst>
            <pc:docMk/>
            <pc:sldMk cId="583900778" sldId="368"/>
            <ac:spMk id="13" creationId="{91FD8765-69D1-53C0-724D-0DD572A048F7}"/>
          </ac:spMkLst>
        </pc:spChg>
        <pc:spChg chg="add mod">
          <ac:chgData name="神谷　和磨" userId="cafa73cd-6897-43fc-8935-7038dd0019b2" providerId="ADAL" clId="{ED1C6CF9-BB11-457A-95AC-5FE5E062ECB9}" dt="2025-02-21T10:16:11.353" v="6552" actId="1076"/>
          <ac:spMkLst>
            <pc:docMk/>
            <pc:sldMk cId="583900778" sldId="368"/>
            <ac:spMk id="14" creationId="{8A91D488-626D-36D8-3D72-7BAD219B234B}"/>
          </ac:spMkLst>
        </pc:spChg>
        <pc:spChg chg="add mod">
          <ac:chgData name="神谷　和磨" userId="cafa73cd-6897-43fc-8935-7038dd0019b2" providerId="ADAL" clId="{ED1C6CF9-BB11-457A-95AC-5FE5E062ECB9}" dt="2025-02-21T10:15:48.633" v="6536" actId="1076"/>
          <ac:spMkLst>
            <pc:docMk/>
            <pc:sldMk cId="583900778" sldId="368"/>
            <ac:spMk id="15" creationId="{1723F5F2-D1B4-37AE-C6BF-9F86AEE43045}"/>
          </ac:spMkLst>
        </pc:spChg>
        <pc:spChg chg="add mod">
          <ac:chgData name="神谷　和磨" userId="cafa73cd-6897-43fc-8935-7038dd0019b2" providerId="ADAL" clId="{ED1C6CF9-BB11-457A-95AC-5FE5E062ECB9}" dt="2025-02-21T10:15:21.451" v="6533"/>
          <ac:spMkLst>
            <pc:docMk/>
            <pc:sldMk cId="583900778" sldId="368"/>
            <ac:spMk id="16" creationId="{BBEE01E1-82CA-BFB7-B30A-7A9F7A6DCC76}"/>
          </ac:spMkLst>
        </pc:spChg>
        <pc:spChg chg="add mod">
          <ac:chgData name="神谷　和磨" userId="cafa73cd-6897-43fc-8935-7038dd0019b2" providerId="ADAL" clId="{ED1C6CF9-BB11-457A-95AC-5FE5E062ECB9}" dt="2025-02-21T10:16:06.023" v="6551" actId="20577"/>
          <ac:spMkLst>
            <pc:docMk/>
            <pc:sldMk cId="583900778" sldId="368"/>
            <ac:spMk id="17" creationId="{AEC6BEF5-4383-9568-B3B7-D760C5AD9844}"/>
          </ac:spMkLst>
        </pc:spChg>
        <pc:spChg chg="add del mod">
          <ac:chgData name="神谷　和磨" userId="cafa73cd-6897-43fc-8935-7038dd0019b2" providerId="ADAL" clId="{ED1C6CF9-BB11-457A-95AC-5FE5E062ECB9}" dt="2025-02-27T06:42:51.491" v="7363" actId="478"/>
          <ac:spMkLst>
            <pc:docMk/>
            <pc:sldMk cId="583900778" sldId="368"/>
            <ac:spMk id="20" creationId="{C537167F-5081-7C7A-1B9A-92FA33694D31}"/>
          </ac:spMkLst>
        </pc:spChg>
        <pc:spChg chg="add del mod">
          <ac:chgData name="神谷　和磨" userId="cafa73cd-6897-43fc-8935-7038dd0019b2" providerId="ADAL" clId="{ED1C6CF9-BB11-457A-95AC-5FE5E062ECB9}" dt="2025-02-27T06:42:51.491" v="7363" actId="478"/>
          <ac:spMkLst>
            <pc:docMk/>
            <pc:sldMk cId="583900778" sldId="368"/>
            <ac:spMk id="25" creationId="{9461D957-59DD-00FC-7095-1EE231F7B6DC}"/>
          </ac:spMkLst>
        </pc:spChg>
        <pc:spChg chg="add del mod">
          <ac:chgData name="神谷　和磨" userId="cafa73cd-6897-43fc-8935-7038dd0019b2" providerId="ADAL" clId="{ED1C6CF9-BB11-457A-95AC-5FE5E062ECB9}" dt="2025-02-27T06:42:51.491" v="7363" actId="478"/>
          <ac:spMkLst>
            <pc:docMk/>
            <pc:sldMk cId="583900778" sldId="368"/>
            <ac:spMk id="27" creationId="{6D319A60-1CDD-4F53-3882-00B0CC82353F}"/>
          </ac:spMkLst>
        </pc:spChg>
        <pc:spChg chg="add mod">
          <ac:chgData name="神谷　和磨" userId="cafa73cd-6897-43fc-8935-7038dd0019b2" providerId="ADAL" clId="{ED1C6CF9-BB11-457A-95AC-5FE5E062ECB9}" dt="2025-02-27T06:47:14.252" v="7506" actId="1036"/>
          <ac:spMkLst>
            <pc:docMk/>
            <pc:sldMk cId="583900778" sldId="368"/>
            <ac:spMk id="29" creationId="{AD0D7E91-C581-50FA-5540-56DE47611B40}"/>
          </ac:spMkLst>
        </pc:spChg>
        <pc:spChg chg="add mod">
          <ac:chgData name="神谷　和磨" userId="cafa73cd-6897-43fc-8935-7038dd0019b2" providerId="ADAL" clId="{ED1C6CF9-BB11-457A-95AC-5FE5E062ECB9}" dt="2025-03-04T01:30:12.781" v="9439"/>
          <ac:spMkLst>
            <pc:docMk/>
            <pc:sldMk cId="583900778" sldId="368"/>
            <ac:spMk id="31" creationId="{7F44F4BF-67CD-D42F-5A3D-58EB02E282A3}"/>
          </ac:spMkLst>
        </pc:spChg>
        <pc:spChg chg="add mod">
          <ac:chgData name="神谷　和磨" userId="cafa73cd-6897-43fc-8935-7038dd0019b2" providerId="ADAL" clId="{ED1C6CF9-BB11-457A-95AC-5FE5E062ECB9}" dt="2025-03-04T01:30:23.258" v="9453"/>
          <ac:spMkLst>
            <pc:docMk/>
            <pc:sldMk cId="583900778" sldId="368"/>
            <ac:spMk id="32" creationId="{9166D633-F872-1C08-AE73-DCE19EC3FD19}"/>
          </ac:spMkLst>
        </pc:spChg>
        <pc:graphicFrameChg chg="add mod modGraphic">
          <ac:chgData name="神谷　和磨" userId="cafa73cd-6897-43fc-8935-7038dd0019b2" providerId="ADAL" clId="{ED1C6CF9-BB11-457A-95AC-5FE5E062ECB9}" dt="2025-02-27T06:47:27.122" v="7521" actId="14100"/>
          <ac:graphicFrameMkLst>
            <pc:docMk/>
            <pc:sldMk cId="583900778" sldId="368"/>
            <ac:graphicFrameMk id="18" creationId="{9C3DE2D6-E529-2B62-C0F1-38ED35192CDB}"/>
          </ac:graphicFrameMkLst>
        </pc:graphicFrameChg>
        <pc:picChg chg="add mod">
          <ac:chgData name="神谷　和磨" userId="cafa73cd-6897-43fc-8935-7038dd0019b2" providerId="ADAL" clId="{ED1C6CF9-BB11-457A-95AC-5FE5E062ECB9}" dt="2025-02-27T06:40:09.397" v="7264"/>
          <ac:picMkLst>
            <pc:docMk/>
            <pc:sldMk cId="583900778" sldId="368"/>
            <ac:picMk id="12" creationId="{7145A5A0-8AEA-F346-24F9-6C51E9C1B5D8}"/>
          </ac:picMkLst>
        </pc:picChg>
        <pc:picChg chg="add mod">
          <ac:chgData name="神谷　和磨" userId="cafa73cd-6897-43fc-8935-7038dd0019b2" providerId="ADAL" clId="{ED1C6CF9-BB11-457A-95AC-5FE5E062ECB9}" dt="2025-02-21T10:12:38.287" v="6453" actId="1076"/>
          <ac:picMkLst>
            <pc:docMk/>
            <pc:sldMk cId="583900778" sldId="368"/>
            <ac:picMk id="19" creationId="{319FA9F7-6B31-7962-F33B-0D9B762A6091}"/>
          </ac:picMkLst>
        </pc:picChg>
        <pc:picChg chg="add mod">
          <ac:chgData name="神谷　和磨" userId="cafa73cd-6897-43fc-8935-7038dd0019b2" providerId="ADAL" clId="{ED1C6CF9-BB11-457A-95AC-5FE5E062ECB9}" dt="2025-02-21T10:11:58.211" v="6420" actId="1076"/>
          <ac:picMkLst>
            <pc:docMk/>
            <pc:sldMk cId="583900778" sldId="368"/>
            <ac:picMk id="21" creationId="{D6B6A8BB-DBA3-D65F-6ECA-C17E131CCAEA}"/>
          </ac:picMkLst>
        </pc:picChg>
        <pc:picChg chg="add mod">
          <ac:chgData name="神谷　和磨" userId="cafa73cd-6897-43fc-8935-7038dd0019b2" providerId="ADAL" clId="{ED1C6CF9-BB11-457A-95AC-5FE5E062ECB9}" dt="2025-02-21T10:11:41.567" v="6407" actId="1076"/>
          <ac:picMkLst>
            <pc:docMk/>
            <pc:sldMk cId="583900778" sldId="368"/>
            <ac:picMk id="22" creationId="{C9C90DB1-05DE-06D6-1272-3B563AE6A2DE}"/>
          </ac:picMkLst>
        </pc:picChg>
        <pc:picChg chg="add mod">
          <ac:chgData name="神谷　和磨" userId="cafa73cd-6897-43fc-8935-7038dd0019b2" providerId="ADAL" clId="{ED1C6CF9-BB11-457A-95AC-5FE5E062ECB9}" dt="2025-02-21T10:12:18.093" v="6437" actId="1076"/>
          <ac:picMkLst>
            <pc:docMk/>
            <pc:sldMk cId="583900778" sldId="368"/>
            <ac:picMk id="23" creationId="{39097116-5FAE-A72E-032C-65ED1F8AA50C}"/>
          </ac:picMkLst>
        </pc:picChg>
        <pc:picChg chg="add mod">
          <ac:chgData name="神谷　和磨" userId="cafa73cd-6897-43fc-8935-7038dd0019b2" providerId="ADAL" clId="{ED1C6CF9-BB11-457A-95AC-5FE5E062ECB9}" dt="2025-02-21T10:12:57.792" v="6467" actId="1076"/>
          <ac:picMkLst>
            <pc:docMk/>
            <pc:sldMk cId="583900778" sldId="368"/>
            <ac:picMk id="24" creationId="{31CEBD93-3838-1504-AD1A-84735194CD0C}"/>
          </ac:picMkLst>
        </pc:picChg>
        <pc:picChg chg="add mod">
          <ac:chgData name="神谷　和磨" userId="cafa73cd-6897-43fc-8935-7038dd0019b2" providerId="ADAL" clId="{ED1C6CF9-BB11-457A-95AC-5FE5E062ECB9}" dt="2025-02-21T10:14:36.091" v="6516" actId="1076"/>
          <ac:picMkLst>
            <pc:docMk/>
            <pc:sldMk cId="583900778" sldId="368"/>
            <ac:picMk id="26" creationId="{DB6A3746-6BC3-25D1-5845-CE17BCC5314C}"/>
          </ac:picMkLst>
        </pc:picChg>
        <pc:picChg chg="add mod">
          <ac:chgData name="神谷　和磨" userId="cafa73cd-6897-43fc-8935-7038dd0019b2" providerId="ADAL" clId="{ED1C6CF9-BB11-457A-95AC-5FE5E062ECB9}" dt="2025-02-21T10:15:08.167" v="6519" actId="1076"/>
          <ac:picMkLst>
            <pc:docMk/>
            <pc:sldMk cId="583900778" sldId="368"/>
            <ac:picMk id="28" creationId="{7225787E-DEFE-5F81-5993-748FA215E56A}"/>
          </ac:picMkLst>
        </pc:picChg>
        <pc:picChg chg="add mod">
          <ac:chgData name="神谷　和磨" userId="cafa73cd-6897-43fc-8935-7038dd0019b2" providerId="ADAL" clId="{ED1C6CF9-BB11-457A-95AC-5FE5E062ECB9}" dt="2025-02-21T10:15:54.292" v="6537" actId="1076"/>
          <ac:picMkLst>
            <pc:docMk/>
            <pc:sldMk cId="583900778" sldId="368"/>
            <ac:picMk id="30" creationId="{C3940C45-A613-F4CF-DCE8-9B82D7B47C80}"/>
          </ac:picMkLst>
        </pc:picChg>
        <pc:extLst>
          <p:ext xmlns:p="http://schemas.openxmlformats.org/presentationml/2006/main" uri="{D6D511B9-2390-475A-947B-AFAB55BFBCF1}">
            <pc226:cmChg xmlns:pc226="http://schemas.microsoft.com/office/powerpoint/2022/06/main/command" chg="add mod">
              <pc226:chgData name="神谷　和磨" userId="cafa73cd-6897-43fc-8935-7038dd0019b2" providerId="ADAL" clId="{ED1C6CF9-BB11-457A-95AC-5FE5E062ECB9}" dt="2025-02-27T06:51:54.556" v="7549"/>
              <pc2:cmMkLst xmlns:pc2="http://schemas.microsoft.com/office/powerpoint/2019/9/main/command">
                <pc:docMk/>
                <pc:sldMk cId="583900778" sldId="368"/>
                <pc2:cmMk id="{29AC67B7-B25A-41C0-82CB-3751D1CFF7F0}"/>
              </pc2:cmMkLst>
            </pc226:cmChg>
          </p:ext>
        </pc:extLst>
      </pc:sldChg>
      <pc:sldChg chg="addSp delSp modSp new mod">
        <pc:chgData name="神谷　和磨" userId="cafa73cd-6897-43fc-8935-7038dd0019b2" providerId="ADAL" clId="{ED1C6CF9-BB11-457A-95AC-5FE5E062ECB9}" dt="2025-03-06T04:05:49.882" v="9469" actId="1035"/>
        <pc:sldMkLst>
          <pc:docMk/>
          <pc:sldMk cId="296050972" sldId="369"/>
        </pc:sldMkLst>
        <pc:spChg chg="mod">
          <ac:chgData name="神谷　和磨" userId="cafa73cd-6897-43fc-8935-7038dd0019b2" providerId="ADAL" clId="{ED1C6CF9-BB11-457A-95AC-5FE5E062ECB9}" dt="2025-02-27T06:12:04.093" v="6601"/>
          <ac:spMkLst>
            <pc:docMk/>
            <pc:sldMk cId="296050972" sldId="369"/>
            <ac:spMk id="2" creationId="{E3D8BD52-2E41-A6B7-11C0-B687260833DA}"/>
          </ac:spMkLst>
        </pc:spChg>
        <pc:spChg chg="del">
          <ac:chgData name="神谷　和磨" userId="cafa73cd-6897-43fc-8935-7038dd0019b2" providerId="ADAL" clId="{ED1C6CF9-BB11-457A-95AC-5FE5E062ECB9}" dt="2025-02-27T06:11:57.978" v="6572" actId="478"/>
          <ac:spMkLst>
            <pc:docMk/>
            <pc:sldMk cId="296050972" sldId="369"/>
            <ac:spMk id="3" creationId="{95F70713-DFDD-D678-664C-4A841BDAE56E}"/>
          </ac:spMkLst>
        </pc:spChg>
        <pc:spChg chg="add mod">
          <ac:chgData name="神谷　和磨" userId="cafa73cd-6897-43fc-8935-7038dd0019b2" providerId="ADAL" clId="{ED1C6CF9-BB11-457A-95AC-5FE5E062ECB9}" dt="2025-03-04T01:02:26.866" v="7622" actId="164"/>
          <ac:spMkLst>
            <pc:docMk/>
            <pc:sldMk cId="296050972" sldId="369"/>
            <ac:spMk id="3" creationId="{D584AE61-6EF6-1720-BA90-4FD1050D47EF}"/>
          </ac:spMkLst>
        </pc:spChg>
        <pc:spChg chg="add mod">
          <ac:chgData name="神谷　和磨" userId="cafa73cd-6897-43fc-8935-7038dd0019b2" providerId="ADAL" clId="{ED1C6CF9-BB11-457A-95AC-5FE5E062ECB9}" dt="2025-03-04T01:02:26.866" v="7622" actId="164"/>
          <ac:spMkLst>
            <pc:docMk/>
            <pc:sldMk cId="296050972" sldId="369"/>
            <ac:spMk id="5" creationId="{20D136ED-4D64-76C3-1B79-21F5A2E81E84}"/>
          </ac:spMkLst>
        </pc:spChg>
        <pc:spChg chg="add mod">
          <ac:chgData name="神谷　和磨" userId="cafa73cd-6897-43fc-8935-7038dd0019b2" providerId="ADAL" clId="{ED1C6CF9-BB11-457A-95AC-5FE5E062ECB9}" dt="2025-02-27T06:28:33.416" v="7159" actId="164"/>
          <ac:spMkLst>
            <pc:docMk/>
            <pc:sldMk cId="296050972" sldId="369"/>
            <ac:spMk id="5" creationId="{93DD362A-DD1E-BB84-060E-90BB09E6DD99}"/>
          </ac:spMkLst>
        </pc:spChg>
        <pc:spChg chg="add mod">
          <ac:chgData name="神谷　和磨" userId="cafa73cd-6897-43fc-8935-7038dd0019b2" providerId="ADAL" clId="{ED1C6CF9-BB11-457A-95AC-5FE5E062ECB9}" dt="2025-03-04T01:02:26.866" v="7622" actId="164"/>
          <ac:spMkLst>
            <pc:docMk/>
            <pc:sldMk cId="296050972" sldId="369"/>
            <ac:spMk id="6" creationId="{691FB41A-0F77-555F-ED8B-342D5E74F221}"/>
          </ac:spMkLst>
        </pc:spChg>
        <pc:spChg chg="add mod">
          <ac:chgData name="神谷　和磨" userId="cafa73cd-6897-43fc-8935-7038dd0019b2" providerId="ADAL" clId="{ED1C6CF9-BB11-457A-95AC-5FE5E062ECB9}" dt="2025-02-27T06:28:33.416" v="7159" actId="164"/>
          <ac:spMkLst>
            <pc:docMk/>
            <pc:sldMk cId="296050972" sldId="369"/>
            <ac:spMk id="6" creationId="{9660BA14-99A0-BFA0-4372-C90012EFF6CD}"/>
          </ac:spMkLst>
        </pc:spChg>
        <pc:spChg chg="add mod">
          <ac:chgData name="神谷　和磨" userId="cafa73cd-6897-43fc-8935-7038dd0019b2" providerId="ADAL" clId="{ED1C6CF9-BB11-457A-95AC-5FE5E062ECB9}" dt="2025-03-04T01:02:26.866" v="7622" actId="164"/>
          <ac:spMkLst>
            <pc:docMk/>
            <pc:sldMk cId="296050972" sldId="369"/>
            <ac:spMk id="7" creationId="{176F04D0-99C5-7F99-8DC9-46C9D6114289}"/>
          </ac:spMkLst>
        </pc:spChg>
        <pc:spChg chg="add mod">
          <ac:chgData name="神谷　和磨" userId="cafa73cd-6897-43fc-8935-7038dd0019b2" providerId="ADAL" clId="{ED1C6CF9-BB11-457A-95AC-5FE5E062ECB9}" dt="2025-02-27T06:28:33.416" v="7159" actId="164"/>
          <ac:spMkLst>
            <pc:docMk/>
            <pc:sldMk cId="296050972" sldId="369"/>
            <ac:spMk id="7" creationId="{BDFECF0E-1724-2E55-1C90-70113E82426F}"/>
          </ac:spMkLst>
        </pc:spChg>
        <pc:spChg chg="add mod">
          <ac:chgData name="神谷　和磨" userId="cafa73cd-6897-43fc-8935-7038dd0019b2" providerId="ADAL" clId="{ED1C6CF9-BB11-457A-95AC-5FE5E062ECB9}" dt="2025-02-27T06:28:33.416" v="7159" actId="164"/>
          <ac:spMkLst>
            <pc:docMk/>
            <pc:sldMk cId="296050972" sldId="369"/>
            <ac:spMk id="8" creationId="{2449CA8E-B9E5-147F-6E31-D1A777B6F0E4}"/>
          </ac:spMkLst>
        </pc:spChg>
        <pc:spChg chg="add mod">
          <ac:chgData name="神谷　和磨" userId="cafa73cd-6897-43fc-8935-7038dd0019b2" providerId="ADAL" clId="{ED1C6CF9-BB11-457A-95AC-5FE5E062ECB9}" dt="2025-03-04T01:02:26.866" v="7622" actId="164"/>
          <ac:spMkLst>
            <pc:docMk/>
            <pc:sldMk cId="296050972" sldId="369"/>
            <ac:spMk id="10" creationId="{D962BCA6-93DC-8FD0-100A-80FD9B2C1866}"/>
          </ac:spMkLst>
        </pc:spChg>
        <pc:spChg chg="add mod">
          <ac:chgData name="神谷　和磨" userId="cafa73cd-6897-43fc-8935-7038dd0019b2" providerId="ADAL" clId="{ED1C6CF9-BB11-457A-95AC-5FE5E062ECB9}" dt="2025-02-27T06:28:33.416" v="7159" actId="164"/>
          <ac:spMkLst>
            <pc:docMk/>
            <pc:sldMk cId="296050972" sldId="369"/>
            <ac:spMk id="13" creationId="{02DCE8D6-70DA-B9F0-CB19-C9772C26534A}"/>
          </ac:spMkLst>
        </pc:spChg>
        <pc:spChg chg="add mod">
          <ac:chgData name="神谷　和磨" userId="cafa73cd-6897-43fc-8935-7038dd0019b2" providerId="ADAL" clId="{ED1C6CF9-BB11-457A-95AC-5FE5E062ECB9}" dt="2025-03-04T01:02:26.866" v="7622" actId="164"/>
          <ac:spMkLst>
            <pc:docMk/>
            <pc:sldMk cId="296050972" sldId="369"/>
            <ac:spMk id="15" creationId="{57ABA268-EFDA-F54F-347C-BB97CB08B73B}"/>
          </ac:spMkLst>
        </pc:spChg>
        <pc:spChg chg="add mod">
          <ac:chgData name="神谷　和磨" userId="cafa73cd-6897-43fc-8935-7038dd0019b2" providerId="ADAL" clId="{ED1C6CF9-BB11-457A-95AC-5FE5E062ECB9}" dt="2025-03-04T01:02:26.866" v="7622" actId="164"/>
          <ac:spMkLst>
            <pc:docMk/>
            <pc:sldMk cId="296050972" sldId="369"/>
            <ac:spMk id="18" creationId="{3909573D-5011-BF94-B224-3C41B5848D83}"/>
          </ac:spMkLst>
        </pc:spChg>
        <pc:spChg chg="add mod">
          <ac:chgData name="神谷　和磨" userId="cafa73cd-6897-43fc-8935-7038dd0019b2" providerId="ADAL" clId="{ED1C6CF9-BB11-457A-95AC-5FE5E062ECB9}" dt="2025-02-27T06:28:33.416" v="7159" actId="164"/>
          <ac:spMkLst>
            <pc:docMk/>
            <pc:sldMk cId="296050972" sldId="369"/>
            <ac:spMk id="20" creationId="{B3891998-A2B3-B83F-041F-A0163400ABE6}"/>
          </ac:spMkLst>
        </pc:spChg>
        <pc:spChg chg="add mod">
          <ac:chgData name="神谷　和磨" userId="cafa73cd-6897-43fc-8935-7038dd0019b2" providerId="ADAL" clId="{ED1C6CF9-BB11-457A-95AC-5FE5E062ECB9}" dt="2025-03-04T01:02:26.866" v="7622" actId="164"/>
          <ac:spMkLst>
            <pc:docMk/>
            <pc:sldMk cId="296050972" sldId="369"/>
            <ac:spMk id="21" creationId="{33F6A0B0-03C3-DA0C-4D6E-0CFD0ED90023}"/>
          </ac:spMkLst>
        </pc:spChg>
        <pc:spChg chg="add mod">
          <ac:chgData name="神谷　和磨" userId="cafa73cd-6897-43fc-8935-7038dd0019b2" providerId="ADAL" clId="{ED1C6CF9-BB11-457A-95AC-5FE5E062ECB9}" dt="2025-03-04T01:02:26.866" v="7622" actId="164"/>
          <ac:spMkLst>
            <pc:docMk/>
            <pc:sldMk cId="296050972" sldId="369"/>
            <ac:spMk id="22" creationId="{55B40547-D613-6B77-89A1-8CE384669AD3}"/>
          </ac:spMkLst>
        </pc:spChg>
        <pc:spChg chg="add mod">
          <ac:chgData name="神谷　和磨" userId="cafa73cd-6897-43fc-8935-7038dd0019b2" providerId="ADAL" clId="{ED1C6CF9-BB11-457A-95AC-5FE5E062ECB9}" dt="2025-03-04T01:02:26.866" v="7622" actId="164"/>
          <ac:spMkLst>
            <pc:docMk/>
            <pc:sldMk cId="296050972" sldId="369"/>
            <ac:spMk id="23" creationId="{6B21C270-C771-4057-5CD9-E8E515EE7C47}"/>
          </ac:spMkLst>
        </pc:spChg>
        <pc:spChg chg="add mod">
          <ac:chgData name="神谷　和磨" userId="cafa73cd-6897-43fc-8935-7038dd0019b2" providerId="ADAL" clId="{ED1C6CF9-BB11-457A-95AC-5FE5E062ECB9}" dt="2025-03-04T01:02:26.866" v="7622" actId="164"/>
          <ac:spMkLst>
            <pc:docMk/>
            <pc:sldMk cId="296050972" sldId="369"/>
            <ac:spMk id="24" creationId="{9457EB12-EE7C-39B0-D20D-8644DF9C4421}"/>
          </ac:spMkLst>
        </pc:spChg>
        <pc:spChg chg="add mod">
          <ac:chgData name="神谷　和磨" userId="cafa73cd-6897-43fc-8935-7038dd0019b2" providerId="ADAL" clId="{ED1C6CF9-BB11-457A-95AC-5FE5E062ECB9}" dt="2025-03-04T01:02:26.866" v="7622" actId="164"/>
          <ac:spMkLst>
            <pc:docMk/>
            <pc:sldMk cId="296050972" sldId="369"/>
            <ac:spMk id="25" creationId="{3B8FFE24-C452-31E1-6EE4-1685039123F7}"/>
          </ac:spMkLst>
        </pc:spChg>
        <pc:spChg chg="add mod">
          <ac:chgData name="神谷　和磨" userId="cafa73cd-6897-43fc-8935-7038dd0019b2" providerId="ADAL" clId="{ED1C6CF9-BB11-457A-95AC-5FE5E062ECB9}" dt="2025-02-27T06:28:33.416" v="7159" actId="164"/>
          <ac:spMkLst>
            <pc:docMk/>
            <pc:sldMk cId="296050972" sldId="369"/>
            <ac:spMk id="28" creationId="{8B6F39A8-402F-D4F1-624D-A6A5E8C08912}"/>
          </ac:spMkLst>
        </pc:spChg>
        <pc:spChg chg="add mod">
          <ac:chgData name="神谷　和磨" userId="cafa73cd-6897-43fc-8935-7038dd0019b2" providerId="ADAL" clId="{ED1C6CF9-BB11-457A-95AC-5FE5E062ECB9}" dt="2025-03-04T01:02:26.866" v="7622" actId="164"/>
          <ac:spMkLst>
            <pc:docMk/>
            <pc:sldMk cId="296050972" sldId="369"/>
            <ac:spMk id="30" creationId="{B8F0D585-5F9B-0F03-43F8-7F5F94A540EC}"/>
          </ac:spMkLst>
        </pc:spChg>
        <pc:spChg chg="add mod">
          <ac:chgData name="神谷　和磨" userId="cafa73cd-6897-43fc-8935-7038dd0019b2" providerId="ADAL" clId="{ED1C6CF9-BB11-457A-95AC-5FE5E062ECB9}" dt="2025-02-27T06:28:33.416" v="7159" actId="164"/>
          <ac:spMkLst>
            <pc:docMk/>
            <pc:sldMk cId="296050972" sldId="369"/>
            <ac:spMk id="31" creationId="{1979553C-0C9B-43B0-CD4B-48A3C87C483A}"/>
          </ac:spMkLst>
        </pc:spChg>
        <pc:spChg chg="add mod">
          <ac:chgData name="神谷　和磨" userId="cafa73cd-6897-43fc-8935-7038dd0019b2" providerId="ADAL" clId="{ED1C6CF9-BB11-457A-95AC-5FE5E062ECB9}" dt="2025-03-04T01:02:26.866" v="7622" actId="164"/>
          <ac:spMkLst>
            <pc:docMk/>
            <pc:sldMk cId="296050972" sldId="369"/>
            <ac:spMk id="31" creationId="{83068090-768D-9506-D4E1-3DBAC5F199E5}"/>
          </ac:spMkLst>
        </pc:spChg>
        <pc:spChg chg="add mod">
          <ac:chgData name="神谷　和磨" userId="cafa73cd-6897-43fc-8935-7038dd0019b2" providerId="ADAL" clId="{ED1C6CF9-BB11-457A-95AC-5FE5E062ECB9}" dt="2025-03-04T01:02:26.866" v="7622" actId="164"/>
          <ac:spMkLst>
            <pc:docMk/>
            <pc:sldMk cId="296050972" sldId="369"/>
            <ac:spMk id="32" creationId="{151E570C-ABC8-E72A-806E-1A4304564249}"/>
          </ac:spMkLst>
        </pc:spChg>
        <pc:spChg chg="add mod">
          <ac:chgData name="神谷　和磨" userId="cafa73cd-6897-43fc-8935-7038dd0019b2" providerId="ADAL" clId="{ED1C6CF9-BB11-457A-95AC-5FE5E062ECB9}" dt="2025-02-27T06:28:33.416" v="7159" actId="164"/>
          <ac:spMkLst>
            <pc:docMk/>
            <pc:sldMk cId="296050972" sldId="369"/>
            <ac:spMk id="32" creationId="{399128D8-D6C0-8A2A-461A-BABF3E62D7C1}"/>
          </ac:spMkLst>
        </pc:spChg>
        <pc:spChg chg="add mod">
          <ac:chgData name="神谷　和磨" userId="cafa73cd-6897-43fc-8935-7038dd0019b2" providerId="ADAL" clId="{ED1C6CF9-BB11-457A-95AC-5FE5E062ECB9}" dt="2025-02-27T06:28:33.416" v="7159" actId="164"/>
          <ac:spMkLst>
            <pc:docMk/>
            <pc:sldMk cId="296050972" sldId="369"/>
            <ac:spMk id="33" creationId="{B4A75639-4237-1105-A40B-B47A5D8E8739}"/>
          </ac:spMkLst>
        </pc:spChg>
        <pc:spChg chg="add mod">
          <ac:chgData name="神谷　和磨" userId="cafa73cd-6897-43fc-8935-7038dd0019b2" providerId="ADAL" clId="{ED1C6CF9-BB11-457A-95AC-5FE5E062ECB9}" dt="2025-03-04T01:02:26.866" v="7622" actId="164"/>
          <ac:spMkLst>
            <pc:docMk/>
            <pc:sldMk cId="296050972" sldId="369"/>
            <ac:spMk id="33" creationId="{DDEA1223-62FE-91F3-7C89-78BD36A1F11C}"/>
          </ac:spMkLst>
        </pc:spChg>
        <pc:spChg chg="add mod">
          <ac:chgData name="神谷　和磨" userId="cafa73cd-6897-43fc-8935-7038dd0019b2" providerId="ADAL" clId="{ED1C6CF9-BB11-457A-95AC-5FE5E062ECB9}" dt="2025-02-27T06:28:33.416" v="7159" actId="164"/>
          <ac:spMkLst>
            <pc:docMk/>
            <pc:sldMk cId="296050972" sldId="369"/>
            <ac:spMk id="34" creationId="{780EBBC1-B5F6-677E-4717-C3B8F5E0AE4C}"/>
          </ac:spMkLst>
        </pc:spChg>
        <pc:spChg chg="add mod">
          <ac:chgData name="神谷　和磨" userId="cafa73cd-6897-43fc-8935-7038dd0019b2" providerId="ADAL" clId="{ED1C6CF9-BB11-457A-95AC-5FE5E062ECB9}" dt="2025-03-04T01:02:26.866" v="7622" actId="164"/>
          <ac:spMkLst>
            <pc:docMk/>
            <pc:sldMk cId="296050972" sldId="369"/>
            <ac:spMk id="34" creationId="{A284B611-07FC-16DA-85DA-92297FE235A3}"/>
          </ac:spMkLst>
        </pc:spChg>
        <pc:spChg chg="add mod">
          <ac:chgData name="神谷　和磨" userId="cafa73cd-6897-43fc-8935-7038dd0019b2" providerId="ADAL" clId="{ED1C6CF9-BB11-457A-95AC-5FE5E062ECB9}" dt="2025-02-27T06:28:33.416" v="7159" actId="164"/>
          <ac:spMkLst>
            <pc:docMk/>
            <pc:sldMk cId="296050972" sldId="369"/>
            <ac:spMk id="35" creationId="{322747A5-73E1-7340-9144-BA3FD011B092}"/>
          </ac:spMkLst>
        </pc:spChg>
        <pc:spChg chg="add mod">
          <ac:chgData name="神谷　和磨" userId="cafa73cd-6897-43fc-8935-7038dd0019b2" providerId="ADAL" clId="{ED1C6CF9-BB11-457A-95AC-5FE5E062ECB9}" dt="2025-03-04T01:02:26.866" v="7622" actId="164"/>
          <ac:spMkLst>
            <pc:docMk/>
            <pc:sldMk cId="296050972" sldId="369"/>
            <ac:spMk id="35" creationId="{380FD8FD-7DC8-CD36-E77C-FEB7686F61B3}"/>
          </ac:spMkLst>
        </pc:spChg>
        <pc:spChg chg="add mod">
          <ac:chgData name="神谷　和磨" userId="cafa73cd-6897-43fc-8935-7038dd0019b2" providerId="ADAL" clId="{ED1C6CF9-BB11-457A-95AC-5FE5E062ECB9}" dt="2025-02-27T06:28:33.416" v="7159" actId="164"/>
          <ac:spMkLst>
            <pc:docMk/>
            <pc:sldMk cId="296050972" sldId="369"/>
            <ac:spMk id="36" creationId="{59AAD6FD-FA05-36B7-3496-9D87ACAEADBE}"/>
          </ac:spMkLst>
        </pc:spChg>
        <pc:spChg chg="add del mod">
          <ac:chgData name="神谷　和磨" userId="cafa73cd-6897-43fc-8935-7038dd0019b2" providerId="ADAL" clId="{ED1C6CF9-BB11-457A-95AC-5FE5E062ECB9}" dt="2025-03-04T01:02:49.401" v="7652" actId="478"/>
          <ac:spMkLst>
            <pc:docMk/>
            <pc:sldMk cId="296050972" sldId="369"/>
            <ac:spMk id="36" creationId="{625A2794-188F-831A-BDCA-1905A784199C}"/>
          </ac:spMkLst>
        </pc:spChg>
        <pc:spChg chg="add mod">
          <ac:chgData name="神谷　和磨" userId="cafa73cd-6897-43fc-8935-7038dd0019b2" providerId="ADAL" clId="{ED1C6CF9-BB11-457A-95AC-5FE5E062ECB9}" dt="2025-02-27T06:28:33.416" v="7159" actId="164"/>
          <ac:spMkLst>
            <pc:docMk/>
            <pc:sldMk cId="296050972" sldId="369"/>
            <ac:spMk id="37" creationId="{45599AA4-D4E6-04B9-83C9-B39513F52CA9}"/>
          </ac:spMkLst>
        </pc:spChg>
        <pc:spChg chg="add del mod">
          <ac:chgData name="神谷　和磨" userId="cafa73cd-6897-43fc-8935-7038dd0019b2" providerId="ADAL" clId="{ED1C6CF9-BB11-457A-95AC-5FE5E062ECB9}" dt="2025-03-04T01:02:53.487" v="7653" actId="478"/>
          <ac:spMkLst>
            <pc:docMk/>
            <pc:sldMk cId="296050972" sldId="369"/>
            <ac:spMk id="37" creationId="{8283122B-D83F-1C13-7733-FE6295DA5C34}"/>
          </ac:spMkLst>
        </pc:spChg>
        <pc:spChg chg="add mod">
          <ac:chgData name="神谷　和磨" userId="cafa73cd-6897-43fc-8935-7038dd0019b2" providerId="ADAL" clId="{ED1C6CF9-BB11-457A-95AC-5FE5E062ECB9}" dt="2025-03-04T01:02:26.866" v="7622" actId="164"/>
          <ac:spMkLst>
            <pc:docMk/>
            <pc:sldMk cId="296050972" sldId="369"/>
            <ac:spMk id="38" creationId="{58CCBEE2-2DA0-5364-4302-C3DBC1B983EA}"/>
          </ac:spMkLst>
        </pc:spChg>
        <pc:spChg chg="add mod">
          <ac:chgData name="神谷　和磨" userId="cafa73cd-6897-43fc-8935-7038dd0019b2" providerId="ADAL" clId="{ED1C6CF9-BB11-457A-95AC-5FE5E062ECB9}" dt="2025-02-27T06:28:33.416" v="7159" actId="164"/>
          <ac:spMkLst>
            <pc:docMk/>
            <pc:sldMk cId="296050972" sldId="369"/>
            <ac:spMk id="38" creationId="{72465F69-71B6-1C1C-8264-78D0CB15C9D9}"/>
          </ac:spMkLst>
        </pc:spChg>
        <pc:spChg chg="add mod">
          <ac:chgData name="神谷　和磨" userId="cafa73cd-6897-43fc-8935-7038dd0019b2" providerId="ADAL" clId="{ED1C6CF9-BB11-457A-95AC-5FE5E062ECB9}" dt="2025-02-27T06:28:33.416" v="7159" actId="164"/>
          <ac:spMkLst>
            <pc:docMk/>
            <pc:sldMk cId="296050972" sldId="369"/>
            <ac:spMk id="39" creationId="{78B1882A-070B-5C9A-E1C7-6D72C890E936}"/>
          </ac:spMkLst>
        </pc:spChg>
        <pc:spChg chg="add mod">
          <ac:chgData name="神谷　和磨" userId="cafa73cd-6897-43fc-8935-7038dd0019b2" providerId="ADAL" clId="{ED1C6CF9-BB11-457A-95AC-5FE5E062ECB9}" dt="2025-02-27T06:28:33.416" v="7159" actId="164"/>
          <ac:spMkLst>
            <pc:docMk/>
            <pc:sldMk cId="296050972" sldId="369"/>
            <ac:spMk id="40" creationId="{28FEB681-AED3-6E36-782E-C2879D11AC07}"/>
          </ac:spMkLst>
        </pc:spChg>
        <pc:spChg chg="add mod">
          <ac:chgData name="神谷　和磨" userId="cafa73cd-6897-43fc-8935-7038dd0019b2" providerId="ADAL" clId="{ED1C6CF9-BB11-457A-95AC-5FE5E062ECB9}" dt="2025-03-04T01:10:43.828" v="8128" actId="1036"/>
          <ac:spMkLst>
            <pc:docMk/>
            <pc:sldMk cId="296050972" sldId="369"/>
            <ac:spMk id="42" creationId="{CC21877C-C674-A457-7B53-DC5BE1B0DC1D}"/>
          </ac:spMkLst>
        </pc:spChg>
        <pc:spChg chg="add mod">
          <ac:chgData name="神谷　和磨" userId="cafa73cd-6897-43fc-8935-7038dd0019b2" providerId="ADAL" clId="{ED1C6CF9-BB11-457A-95AC-5FE5E062ECB9}" dt="2025-02-27T06:28:33.416" v="7159" actId="164"/>
          <ac:spMkLst>
            <pc:docMk/>
            <pc:sldMk cId="296050972" sldId="369"/>
            <ac:spMk id="51" creationId="{4AB195CE-8D0A-4645-DCC2-D292F2D80BEE}"/>
          </ac:spMkLst>
        </pc:spChg>
        <pc:spChg chg="add mod">
          <ac:chgData name="神谷　和磨" userId="cafa73cd-6897-43fc-8935-7038dd0019b2" providerId="ADAL" clId="{ED1C6CF9-BB11-457A-95AC-5FE5E062ECB9}" dt="2025-02-27T06:28:33.416" v="7159" actId="164"/>
          <ac:spMkLst>
            <pc:docMk/>
            <pc:sldMk cId="296050972" sldId="369"/>
            <ac:spMk id="52" creationId="{9CDF6294-3EE1-5867-6291-7C93A9B63DA3}"/>
          </ac:spMkLst>
        </pc:spChg>
        <pc:spChg chg="add mod">
          <ac:chgData name="神谷　和磨" userId="cafa73cd-6897-43fc-8935-7038dd0019b2" providerId="ADAL" clId="{ED1C6CF9-BB11-457A-95AC-5FE5E062ECB9}" dt="2025-02-27T06:28:33.416" v="7159" actId="164"/>
          <ac:spMkLst>
            <pc:docMk/>
            <pc:sldMk cId="296050972" sldId="369"/>
            <ac:spMk id="53" creationId="{42B62DA1-5014-F2E1-53EF-542033E8BA5F}"/>
          </ac:spMkLst>
        </pc:spChg>
        <pc:spChg chg="add mod">
          <ac:chgData name="神谷　和磨" userId="cafa73cd-6897-43fc-8935-7038dd0019b2" providerId="ADAL" clId="{ED1C6CF9-BB11-457A-95AC-5FE5E062ECB9}" dt="2025-02-27T06:28:33.416" v="7159" actId="164"/>
          <ac:spMkLst>
            <pc:docMk/>
            <pc:sldMk cId="296050972" sldId="369"/>
            <ac:spMk id="54" creationId="{FC7E1680-A065-61DD-76CA-1E170FD82BB2}"/>
          </ac:spMkLst>
        </pc:spChg>
        <pc:spChg chg="add mod">
          <ac:chgData name="神谷　和磨" userId="cafa73cd-6897-43fc-8935-7038dd0019b2" providerId="ADAL" clId="{ED1C6CF9-BB11-457A-95AC-5FE5E062ECB9}" dt="2025-02-27T06:28:33.416" v="7159" actId="164"/>
          <ac:spMkLst>
            <pc:docMk/>
            <pc:sldMk cId="296050972" sldId="369"/>
            <ac:spMk id="55" creationId="{0AB3F981-BF96-736A-BBF9-08FC537EA8D2}"/>
          </ac:spMkLst>
        </pc:spChg>
        <pc:spChg chg="add mod">
          <ac:chgData name="神谷　和磨" userId="cafa73cd-6897-43fc-8935-7038dd0019b2" providerId="ADAL" clId="{ED1C6CF9-BB11-457A-95AC-5FE5E062ECB9}" dt="2025-02-27T06:28:33.416" v="7159" actId="164"/>
          <ac:spMkLst>
            <pc:docMk/>
            <pc:sldMk cId="296050972" sldId="369"/>
            <ac:spMk id="56" creationId="{BBD68B5C-9C5E-12A7-4742-E5AC53876EB9}"/>
          </ac:spMkLst>
        </pc:spChg>
        <pc:grpChg chg="add mod">
          <ac:chgData name="神谷　和磨" userId="cafa73cd-6897-43fc-8935-7038dd0019b2" providerId="ADAL" clId="{ED1C6CF9-BB11-457A-95AC-5FE5E062ECB9}" dt="2025-03-04T01:02:26.866" v="7622" actId="164"/>
          <ac:grpSpMkLst>
            <pc:docMk/>
            <pc:sldMk cId="296050972" sldId="369"/>
            <ac:grpSpMk id="27" creationId="{855FA198-A2D0-CA4A-E5B3-F390CF626BDE}"/>
          </ac:grpSpMkLst>
        </pc:grpChg>
        <pc:grpChg chg="add del mod">
          <ac:chgData name="神谷　和磨" userId="cafa73cd-6897-43fc-8935-7038dd0019b2" providerId="ADAL" clId="{ED1C6CF9-BB11-457A-95AC-5FE5E062ECB9}" dt="2025-03-04T01:02:57.324" v="7654" actId="21"/>
          <ac:grpSpMkLst>
            <pc:docMk/>
            <pc:sldMk cId="296050972" sldId="369"/>
            <ac:grpSpMk id="39" creationId="{377CE127-F453-E86E-17FF-159662EE98AF}"/>
          </ac:grpSpMkLst>
        </pc:grpChg>
        <pc:grpChg chg="add mod">
          <ac:chgData name="神谷　和磨" userId="cafa73cd-6897-43fc-8935-7038dd0019b2" providerId="ADAL" clId="{ED1C6CF9-BB11-457A-95AC-5FE5E062ECB9}" dt="2025-02-27T06:28:33.416" v="7159" actId="164"/>
          <ac:grpSpMkLst>
            <pc:docMk/>
            <pc:sldMk cId="296050972" sldId="369"/>
            <ac:grpSpMk id="45" creationId="{5F201138-ECC3-EF5D-BECF-C0EA02C5B027}"/>
          </ac:grpSpMkLst>
        </pc:grpChg>
        <pc:grpChg chg="add mod">
          <ac:chgData name="神谷　和磨" userId="cafa73cd-6897-43fc-8935-7038dd0019b2" providerId="ADAL" clId="{ED1C6CF9-BB11-457A-95AC-5FE5E062ECB9}" dt="2025-02-27T06:28:33.416" v="7159" actId="164"/>
          <ac:grpSpMkLst>
            <pc:docMk/>
            <pc:sldMk cId="296050972" sldId="369"/>
            <ac:grpSpMk id="48" creationId="{2598E364-A41E-C3D7-0B52-8A6A16FF0CC7}"/>
          </ac:grpSpMkLst>
        </pc:grpChg>
        <pc:grpChg chg="add del mod">
          <ac:chgData name="神谷　和磨" userId="cafa73cd-6897-43fc-8935-7038dd0019b2" providerId="ADAL" clId="{ED1C6CF9-BB11-457A-95AC-5FE5E062ECB9}" dt="2025-02-27T06:28:36.571" v="7160" actId="21"/>
          <ac:grpSpMkLst>
            <pc:docMk/>
            <pc:sldMk cId="296050972" sldId="369"/>
            <ac:grpSpMk id="57" creationId="{EADC3D18-401B-D8AA-1075-6919052C004B}"/>
          </ac:grpSpMkLst>
        </pc:grpChg>
        <pc:picChg chg="add mod">
          <ac:chgData name="神谷　和磨" userId="cafa73cd-6897-43fc-8935-7038dd0019b2" providerId="ADAL" clId="{ED1C6CF9-BB11-457A-95AC-5FE5E062ECB9}" dt="2025-03-04T01:02:26.866" v="7622" actId="164"/>
          <ac:picMkLst>
            <pc:docMk/>
            <pc:sldMk cId="296050972" sldId="369"/>
            <ac:picMk id="8" creationId="{764787FE-2D17-C00A-B06D-09379FF4D75F}"/>
          </ac:picMkLst>
        </pc:picChg>
        <pc:picChg chg="add mod">
          <ac:chgData name="神谷　和磨" userId="cafa73cd-6897-43fc-8935-7038dd0019b2" providerId="ADAL" clId="{ED1C6CF9-BB11-457A-95AC-5FE5E062ECB9}" dt="2025-02-27T06:28:33.416" v="7159" actId="164"/>
          <ac:picMkLst>
            <pc:docMk/>
            <pc:sldMk cId="296050972" sldId="369"/>
            <ac:picMk id="9" creationId="{41B27695-2A5F-D0A8-342B-13268646DBC8}"/>
          </ac:picMkLst>
        </pc:picChg>
        <pc:picChg chg="add mod">
          <ac:chgData name="神谷　和磨" userId="cafa73cd-6897-43fc-8935-7038dd0019b2" providerId="ADAL" clId="{ED1C6CF9-BB11-457A-95AC-5FE5E062ECB9}" dt="2025-03-04T01:02:26.866" v="7622" actId="164"/>
          <ac:picMkLst>
            <pc:docMk/>
            <pc:sldMk cId="296050972" sldId="369"/>
            <ac:picMk id="9" creationId="{914E8937-401C-E995-7FC4-CC9C9D982108}"/>
          </ac:picMkLst>
        </pc:picChg>
        <pc:picChg chg="add mod">
          <ac:chgData name="神谷　和磨" userId="cafa73cd-6897-43fc-8935-7038dd0019b2" providerId="ADAL" clId="{ED1C6CF9-BB11-457A-95AC-5FE5E062ECB9}" dt="2025-02-27T06:28:33.416" v="7159" actId="164"/>
          <ac:picMkLst>
            <pc:docMk/>
            <pc:sldMk cId="296050972" sldId="369"/>
            <ac:picMk id="10" creationId="{19805706-1949-7D65-6DB3-5F81D93A69CC}"/>
          </ac:picMkLst>
        </pc:picChg>
        <pc:picChg chg="add mod">
          <ac:chgData name="神谷　和磨" userId="cafa73cd-6897-43fc-8935-7038dd0019b2" providerId="ADAL" clId="{ED1C6CF9-BB11-457A-95AC-5FE5E062ECB9}" dt="2025-03-04T01:02:26.866" v="7622" actId="164"/>
          <ac:picMkLst>
            <pc:docMk/>
            <pc:sldMk cId="296050972" sldId="369"/>
            <ac:picMk id="11" creationId="{2562183A-74F3-17D5-4F6F-011894123454}"/>
          </ac:picMkLst>
        </pc:picChg>
        <pc:picChg chg="add mod">
          <ac:chgData name="神谷　和磨" userId="cafa73cd-6897-43fc-8935-7038dd0019b2" providerId="ADAL" clId="{ED1C6CF9-BB11-457A-95AC-5FE5E062ECB9}" dt="2025-02-27T06:28:33.416" v="7159" actId="164"/>
          <ac:picMkLst>
            <pc:docMk/>
            <pc:sldMk cId="296050972" sldId="369"/>
            <ac:picMk id="11" creationId="{D17E2FED-A34F-45D4-EA40-34782CF7C9DB}"/>
          </ac:picMkLst>
        </pc:picChg>
        <pc:picChg chg="add mod">
          <ac:chgData name="神谷　和磨" userId="cafa73cd-6897-43fc-8935-7038dd0019b2" providerId="ADAL" clId="{ED1C6CF9-BB11-457A-95AC-5FE5E062ECB9}" dt="2025-02-27T06:28:33.416" v="7159" actId="164"/>
          <ac:picMkLst>
            <pc:docMk/>
            <pc:sldMk cId="296050972" sldId="369"/>
            <ac:picMk id="12" creationId="{57E5A268-52E2-E545-AE4D-D3F13EDDEE1D}"/>
          </ac:picMkLst>
        </pc:picChg>
        <pc:picChg chg="add mod">
          <ac:chgData name="神谷　和磨" userId="cafa73cd-6897-43fc-8935-7038dd0019b2" providerId="ADAL" clId="{ED1C6CF9-BB11-457A-95AC-5FE5E062ECB9}" dt="2025-03-04T01:02:26.866" v="7622" actId="164"/>
          <ac:picMkLst>
            <pc:docMk/>
            <pc:sldMk cId="296050972" sldId="369"/>
            <ac:picMk id="12" creationId="{6D2EABA6-CC2F-4EED-1679-513EDC11B9D5}"/>
          </ac:picMkLst>
        </pc:picChg>
        <pc:picChg chg="add mod">
          <ac:chgData name="神谷　和磨" userId="cafa73cd-6897-43fc-8935-7038dd0019b2" providerId="ADAL" clId="{ED1C6CF9-BB11-457A-95AC-5FE5E062ECB9}" dt="2025-03-04T01:02:26.866" v="7622" actId="164"/>
          <ac:picMkLst>
            <pc:docMk/>
            <pc:sldMk cId="296050972" sldId="369"/>
            <ac:picMk id="13" creationId="{8614E6D4-4FA8-9A4E-1D3A-B2EC5DA7F33B}"/>
          </ac:picMkLst>
        </pc:picChg>
        <pc:picChg chg="add mod">
          <ac:chgData name="神谷　和磨" userId="cafa73cd-6897-43fc-8935-7038dd0019b2" providerId="ADAL" clId="{ED1C6CF9-BB11-457A-95AC-5FE5E062ECB9}" dt="2025-02-27T06:28:33.416" v="7159" actId="164"/>
          <ac:picMkLst>
            <pc:docMk/>
            <pc:sldMk cId="296050972" sldId="369"/>
            <ac:picMk id="14" creationId="{3C99D72D-47F0-E7B8-DD82-F9CC1AB597DC}"/>
          </ac:picMkLst>
        </pc:picChg>
        <pc:picChg chg="add mod">
          <ac:chgData name="神谷　和磨" userId="cafa73cd-6897-43fc-8935-7038dd0019b2" providerId="ADAL" clId="{ED1C6CF9-BB11-457A-95AC-5FE5E062ECB9}" dt="2025-03-04T01:02:26.866" v="7622" actId="164"/>
          <ac:picMkLst>
            <pc:docMk/>
            <pc:sldMk cId="296050972" sldId="369"/>
            <ac:picMk id="14" creationId="{F76845EC-982C-B58C-7940-2652516F0546}"/>
          </ac:picMkLst>
        </pc:picChg>
        <pc:picChg chg="add mod">
          <ac:chgData name="神谷　和磨" userId="cafa73cd-6897-43fc-8935-7038dd0019b2" providerId="ADAL" clId="{ED1C6CF9-BB11-457A-95AC-5FE5E062ECB9}" dt="2025-02-27T06:28:33.416" v="7159" actId="164"/>
          <ac:picMkLst>
            <pc:docMk/>
            <pc:sldMk cId="296050972" sldId="369"/>
            <ac:picMk id="15" creationId="{E7DD7AB9-7FF1-F100-9BE3-0AECD705C75A}"/>
          </ac:picMkLst>
        </pc:picChg>
        <pc:picChg chg="add mod">
          <ac:chgData name="神谷　和磨" userId="cafa73cd-6897-43fc-8935-7038dd0019b2" providerId="ADAL" clId="{ED1C6CF9-BB11-457A-95AC-5FE5E062ECB9}" dt="2025-03-04T01:02:26.866" v="7622" actId="164"/>
          <ac:picMkLst>
            <pc:docMk/>
            <pc:sldMk cId="296050972" sldId="369"/>
            <ac:picMk id="16" creationId="{31791351-12DC-5606-E610-26C62A858ADB}"/>
          </ac:picMkLst>
        </pc:picChg>
        <pc:picChg chg="add mod">
          <ac:chgData name="神谷　和磨" userId="cafa73cd-6897-43fc-8935-7038dd0019b2" providerId="ADAL" clId="{ED1C6CF9-BB11-457A-95AC-5FE5E062ECB9}" dt="2025-02-27T06:28:33.416" v="7159" actId="164"/>
          <ac:picMkLst>
            <pc:docMk/>
            <pc:sldMk cId="296050972" sldId="369"/>
            <ac:picMk id="16" creationId="{67CEE042-A0C1-DFD3-9F26-AEA549DFECFB}"/>
          </ac:picMkLst>
        </pc:picChg>
        <pc:picChg chg="add mod">
          <ac:chgData name="神谷　和磨" userId="cafa73cd-6897-43fc-8935-7038dd0019b2" providerId="ADAL" clId="{ED1C6CF9-BB11-457A-95AC-5FE5E062ECB9}" dt="2025-03-04T01:02:26.866" v="7622" actId="164"/>
          <ac:picMkLst>
            <pc:docMk/>
            <pc:sldMk cId="296050972" sldId="369"/>
            <ac:picMk id="17" creationId="{0D5EB907-231E-6558-9992-F75CCF64DB0E}"/>
          </ac:picMkLst>
        </pc:picChg>
        <pc:picChg chg="add mod">
          <ac:chgData name="神谷　和磨" userId="cafa73cd-6897-43fc-8935-7038dd0019b2" providerId="ADAL" clId="{ED1C6CF9-BB11-457A-95AC-5FE5E062ECB9}" dt="2025-02-27T06:28:33.416" v="7159" actId="164"/>
          <ac:picMkLst>
            <pc:docMk/>
            <pc:sldMk cId="296050972" sldId="369"/>
            <ac:picMk id="17" creationId="{BC3992F0-6C04-8017-82F4-80F889B5AC8B}"/>
          </ac:picMkLst>
        </pc:picChg>
        <pc:picChg chg="add mod">
          <ac:chgData name="神谷　和磨" userId="cafa73cd-6897-43fc-8935-7038dd0019b2" providerId="ADAL" clId="{ED1C6CF9-BB11-457A-95AC-5FE5E062ECB9}" dt="2025-02-27T06:28:33.416" v="7159" actId="164"/>
          <ac:picMkLst>
            <pc:docMk/>
            <pc:sldMk cId="296050972" sldId="369"/>
            <ac:picMk id="18" creationId="{B1F49341-A276-924B-01AC-796760958EC1}"/>
          </ac:picMkLst>
        </pc:picChg>
        <pc:picChg chg="add mod">
          <ac:chgData name="神谷　和磨" userId="cafa73cd-6897-43fc-8935-7038dd0019b2" providerId="ADAL" clId="{ED1C6CF9-BB11-457A-95AC-5FE5E062ECB9}" dt="2025-02-27T06:28:33.416" v="7159" actId="164"/>
          <ac:picMkLst>
            <pc:docMk/>
            <pc:sldMk cId="296050972" sldId="369"/>
            <ac:picMk id="19" creationId="{A1E45BDB-F0C1-9BF3-0C6C-CA4F3AA8D4B7}"/>
          </ac:picMkLst>
        </pc:picChg>
        <pc:picChg chg="add mod">
          <ac:chgData name="神谷　和磨" userId="cafa73cd-6897-43fc-8935-7038dd0019b2" providerId="ADAL" clId="{ED1C6CF9-BB11-457A-95AC-5FE5E062ECB9}" dt="2025-03-04T01:02:26.866" v="7622" actId="164"/>
          <ac:picMkLst>
            <pc:docMk/>
            <pc:sldMk cId="296050972" sldId="369"/>
            <ac:picMk id="19" creationId="{F383F0AD-D9D4-AC8C-86B5-F93EC59E900E}"/>
          </ac:picMkLst>
        </pc:picChg>
        <pc:picChg chg="add mod">
          <ac:chgData name="神谷　和磨" userId="cafa73cd-6897-43fc-8935-7038dd0019b2" providerId="ADAL" clId="{ED1C6CF9-BB11-457A-95AC-5FE5E062ECB9}" dt="2025-02-27T06:28:33.416" v="7159" actId="164"/>
          <ac:picMkLst>
            <pc:docMk/>
            <pc:sldMk cId="296050972" sldId="369"/>
            <ac:picMk id="21" creationId="{FEC7EA61-5649-72A4-0A83-ADD76AF9358A}"/>
          </ac:picMkLst>
        </pc:picChg>
        <pc:picChg chg="add mod">
          <ac:chgData name="神谷　和磨" userId="cafa73cd-6897-43fc-8935-7038dd0019b2" providerId="ADAL" clId="{ED1C6CF9-BB11-457A-95AC-5FE5E062ECB9}" dt="2025-02-27T06:28:33.416" v="7159" actId="164"/>
          <ac:picMkLst>
            <pc:docMk/>
            <pc:sldMk cId="296050972" sldId="369"/>
            <ac:picMk id="22" creationId="{41C22E10-6194-894F-7B92-2F20A85005A2}"/>
          </ac:picMkLst>
        </pc:picChg>
        <pc:picChg chg="add mod">
          <ac:chgData name="神谷　和磨" userId="cafa73cd-6897-43fc-8935-7038dd0019b2" providerId="ADAL" clId="{ED1C6CF9-BB11-457A-95AC-5FE5E062ECB9}" dt="2025-02-27T06:28:33.416" v="7159" actId="164"/>
          <ac:picMkLst>
            <pc:docMk/>
            <pc:sldMk cId="296050972" sldId="369"/>
            <ac:picMk id="23" creationId="{164730EC-8976-3CD0-055B-3BF883A16904}"/>
          </ac:picMkLst>
        </pc:picChg>
        <pc:picChg chg="add mod">
          <ac:chgData name="神谷　和磨" userId="cafa73cd-6897-43fc-8935-7038dd0019b2" providerId="ADAL" clId="{ED1C6CF9-BB11-457A-95AC-5FE5E062ECB9}" dt="2025-02-27T06:28:33.416" v="7159" actId="164"/>
          <ac:picMkLst>
            <pc:docMk/>
            <pc:sldMk cId="296050972" sldId="369"/>
            <ac:picMk id="24" creationId="{E230F110-6266-9381-29D7-4740A0D372B2}"/>
          </ac:picMkLst>
        </pc:picChg>
        <pc:picChg chg="add mod">
          <ac:chgData name="神谷　和磨" userId="cafa73cd-6897-43fc-8935-7038dd0019b2" providerId="ADAL" clId="{ED1C6CF9-BB11-457A-95AC-5FE5E062ECB9}" dt="2025-02-27T06:28:33.416" v="7159" actId="164"/>
          <ac:picMkLst>
            <pc:docMk/>
            <pc:sldMk cId="296050972" sldId="369"/>
            <ac:picMk id="25" creationId="{6DA3D4A7-900D-5517-64F5-8C4CDB5B948D}"/>
          </ac:picMkLst>
        </pc:picChg>
        <pc:picChg chg="add mod">
          <ac:chgData name="神谷　和磨" userId="cafa73cd-6897-43fc-8935-7038dd0019b2" providerId="ADAL" clId="{ED1C6CF9-BB11-457A-95AC-5FE5E062ECB9}" dt="2025-02-27T06:28:33.416" v="7159" actId="164"/>
          <ac:picMkLst>
            <pc:docMk/>
            <pc:sldMk cId="296050972" sldId="369"/>
            <ac:picMk id="26" creationId="{4FB404E5-3C91-03CC-CD57-9D3AD16C1304}"/>
          </ac:picMkLst>
        </pc:picChg>
        <pc:picChg chg="add mod">
          <ac:chgData name="神谷　和磨" userId="cafa73cd-6897-43fc-8935-7038dd0019b2" providerId="ADAL" clId="{ED1C6CF9-BB11-457A-95AC-5FE5E062ECB9}" dt="2025-03-04T01:02:26.866" v="7622" actId="164"/>
          <ac:picMkLst>
            <pc:docMk/>
            <pc:sldMk cId="296050972" sldId="369"/>
            <ac:picMk id="26" creationId="{71697F96-5A50-C41A-427A-33CAD14A2B26}"/>
          </ac:picMkLst>
        </pc:picChg>
        <pc:picChg chg="add mod">
          <ac:chgData name="神谷　和磨" userId="cafa73cd-6897-43fc-8935-7038dd0019b2" providerId="ADAL" clId="{ED1C6CF9-BB11-457A-95AC-5FE5E062ECB9}" dt="2025-02-27T06:28:33.416" v="7159" actId="164"/>
          <ac:picMkLst>
            <pc:docMk/>
            <pc:sldMk cId="296050972" sldId="369"/>
            <ac:picMk id="27" creationId="{4006C927-F513-BB8A-77B8-0092162D9B9B}"/>
          </ac:picMkLst>
        </pc:picChg>
        <pc:picChg chg="mod">
          <ac:chgData name="神谷　和磨" userId="cafa73cd-6897-43fc-8935-7038dd0019b2" providerId="ADAL" clId="{ED1C6CF9-BB11-457A-95AC-5FE5E062ECB9}" dt="2025-03-04T01:02:23.360" v="7621"/>
          <ac:picMkLst>
            <pc:docMk/>
            <pc:sldMk cId="296050972" sldId="369"/>
            <ac:picMk id="28" creationId="{02913DDE-9529-68D8-0554-55608279C8CA}"/>
          </ac:picMkLst>
        </pc:picChg>
        <pc:picChg chg="mod">
          <ac:chgData name="神谷　和磨" userId="cafa73cd-6897-43fc-8935-7038dd0019b2" providerId="ADAL" clId="{ED1C6CF9-BB11-457A-95AC-5FE5E062ECB9}" dt="2025-03-04T01:02:23.360" v="7621"/>
          <ac:picMkLst>
            <pc:docMk/>
            <pc:sldMk cId="296050972" sldId="369"/>
            <ac:picMk id="29" creationId="{92975806-0FE6-5CF2-3A15-2514CF2A5035}"/>
          </ac:picMkLst>
        </pc:picChg>
        <pc:picChg chg="add mod">
          <ac:chgData name="神谷　和磨" userId="cafa73cd-6897-43fc-8935-7038dd0019b2" providerId="ADAL" clId="{ED1C6CF9-BB11-457A-95AC-5FE5E062ECB9}" dt="2025-02-27T06:28:33.416" v="7159" actId="164"/>
          <ac:picMkLst>
            <pc:docMk/>
            <pc:sldMk cId="296050972" sldId="369"/>
            <ac:picMk id="29" creationId="{CE496B4A-D7EA-954C-4B7E-55954299F5DF}"/>
          </ac:picMkLst>
        </pc:picChg>
        <pc:picChg chg="mod">
          <ac:chgData name="神谷　和磨" userId="cafa73cd-6897-43fc-8935-7038dd0019b2" providerId="ADAL" clId="{ED1C6CF9-BB11-457A-95AC-5FE5E062ECB9}" dt="2025-03-04T01:02:43.196" v="7650" actId="1076"/>
          <ac:picMkLst>
            <pc:docMk/>
            <pc:sldMk cId="296050972" sldId="369"/>
            <ac:picMk id="40" creationId="{09785605-BE35-6723-F316-E8E2C34B8733}"/>
          </ac:picMkLst>
        </pc:picChg>
        <pc:picChg chg="add mod">
          <ac:chgData name="神谷　和磨" userId="cafa73cd-6897-43fc-8935-7038dd0019b2" providerId="ADAL" clId="{ED1C6CF9-BB11-457A-95AC-5FE5E062ECB9}" dt="2025-02-27T06:28:33.416" v="7159" actId="164"/>
          <ac:picMkLst>
            <pc:docMk/>
            <pc:sldMk cId="296050972" sldId="369"/>
            <ac:picMk id="41" creationId="{BDC540B7-5FD9-29B4-A90D-17323C436F73}"/>
          </ac:picMkLst>
        </pc:picChg>
        <pc:picChg chg="mod ord">
          <ac:chgData name="神谷　和磨" userId="cafa73cd-6897-43fc-8935-7038dd0019b2" providerId="ADAL" clId="{ED1C6CF9-BB11-457A-95AC-5FE5E062ECB9}" dt="2025-03-06T04:05:49.882" v="9469" actId="1035"/>
          <ac:picMkLst>
            <pc:docMk/>
            <pc:sldMk cId="296050972" sldId="369"/>
            <ac:picMk id="41" creationId="{E7E03508-8C26-E877-50E6-90645C34DBC9}"/>
          </ac:picMkLst>
        </pc:picChg>
        <pc:picChg chg="add mod">
          <ac:chgData name="神谷　和磨" userId="cafa73cd-6897-43fc-8935-7038dd0019b2" providerId="ADAL" clId="{ED1C6CF9-BB11-457A-95AC-5FE5E062ECB9}" dt="2025-02-27T06:28:33.416" v="7159" actId="164"/>
          <ac:picMkLst>
            <pc:docMk/>
            <pc:sldMk cId="296050972" sldId="369"/>
            <ac:picMk id="42" creationId="{D990B098-DEF0-08F6-7939-AB5E6F6E0F30}"/>
          </ac:picMkLst>
        </pc:picChg>
        <pc:picChg chg="add mod">
          <ac:chgData name="神谷　和磨" userId="cafa73cd-6897-43fc-8935-7038dd0019b2" providerId="ADAL" clId="{ED1C6CF9-BB11-457A-95AC-5FE5E062ECB9}" dt="2025-02-27T06:28:33.416" v="7159" actId="164"/>
          <ac:picMkLst>
            <pc:docMk/>
            <pc:sldMk cId="296050972" sldId="369"/>
            <ac:picMk id="43" creationId="{5010B802-E841-CAAF-F4B0-C4B3CE6D2E2E}"/>
          </ac:picMkLst>
        </pc:picChg>
        <pc:picChg chg="add mod">
          <ac:chgData name="神谷　和磨" userId="cafa73cd-6897-43fc-8935-7038dd0019b2" providerId="ADAL" clId="{ED1C6CF9-BB11-457A-95AC-5FE5E062ECB9}" dt="2025-02-27T06:28:33.416" v="7159" actId="164"/>
          <ac:picMkLst>
            <pc:docMk/>
            <pc:sldMk cId="296050972" sldId="369"/>
            <ac:picMk id="44" creationId="{CAF55383-4273-91B2-E985-3F102B749EB0}"/>
          </ac:picMkLst>
        </pc:picChg>
        <pc:picChg chg="mod">
          <ac:chgData name="神谷　和磨" userId="cafa73cd-6897-43fc-8935-7038dd0019b2" providerId="ADAL" clId="{ED1C6CF9-BB11-457A-95AC-5FE5E062ECB9}" dt="2025-02-27T06:28:29.768" v="7158"/>
          <ac:picMkLst>
            <pc:docMk/>
            <pc:sldMk cId="296050972" sldId="369"/>
            <ac:picMk id="46" creationId="{706B41A2-BC6B-EEB5-CB7C-6F018A09C1B0}"/>
          </ac:picMkLst>
        </pc:picChg>
        <pc:picChg chg="mod">
          <ac:chgData name="神谷　和磨" userId="cafa73cd-6897-43fc-8935-7038dd0019b2" providerId="ADAL" clId="{ED1C6CF9-BB11-457A-95AC-5FE5E062ECB9}" dt="2025-02-27T06:28:29.768" v="7158"/>
          <ac:picMkLst>
            <pc:docMk/>
            <pc:sldMk cId="296050972" sldId="369"/>
            <ac:picMk id="47" creationId="{25B3F4B5-BE1C-FB42-7644-4E3D829D6188}"/>
          </ac:picMkLst>
        </pc:picChg>
        <pc:picChg chg="mod">
          <ac:chgData name="神谷　和磨" userId="cafa73cd-6897-43fc-8935-7038dd0019b2" providerId="ADAL" clId="{ED1C6CF9-BB11-457A-95AC-5FE5E062ECB9}" dt="2025-02-27T06:28:29.768" v="7158"/>
          <ac:picMkLst>
            <pc:docMk/>
            <pc:sldMk cId="296050972" sldId="369"/>
            <ac:picMk id="49" creationId="{0F4CEF94-2755-4763-2CD9-5D80B78791C5}"/>
          </ac:picMkLst>
        </pc:picChg>
        <pc:picChg chg="mod">
          <ac:chgData name="神谷　和磨" userId="cafa73cd-6897-43fc-8935-7038dd0019b2" providerId="ADAL" clId="{ED1C6CF9-BB11-457A-95AC-5FE5E062ECB9}" dt="2025-02-27T06:28:29.768" v="7158"/>
          <ac:picMkLst>
            <pc:docMk/>
            <pc:sldMk cId="296050972" sldId="369"/>
            <ac:picMk id="50" creationId="{D06F5A14-AFFB-9DE7-DCA3-354ED1CF0B6A}"/>
          </ac:picMkLst>
        </pc:picChg>
        <pc:picChg chg="del mod">
          <ac:chgData name="神谷　和磨" userId="cafa73cd-6897-43fc-8935-7038dd0019b2" providerId="ADAL" clId="{ED1C6CF9-BB11-457A-95AC-5FE5E062ECB9}" dt="2025-03-04T01:02:22.489" v="7620" actId="478"/>
          <ac:picMkLst>
            <pc:docMk/>
            <pc:sldMk cId="296050972" sldId="369"/>
            <ac:picMk id="58" creationId="{A4F5359C-B603-B458-93A3-E76B4CB37272}"/>
          </ac:picMkLst>
        </pc:picChg>
        <pc:cxnChg chg="add mod">
          <ac:chgData name="神谷　和磨" userId="cafa73cd-6897-43fc-8935-7038dd0019b2" providerId="ADAL" clId="{ED1C6CF9-BB11-457A-95AC-5FE5E062ECB9}" dt="2025-03-04T01:02:57.324" v="7654" actId="21"/>
          <ac:cxnSpMkLst>
            <pc:docMk/>
            <pc:sldMk cId="296050972" sldId="369"/>
            <ac:cxnSpMk id="20" creationId="{68D9B43F-B490-2540-E4F4-F81AE4A09E03}"/>
          </ac:cxnSpMkLst>
        </pc:cxnChg>
        <pc:cxnChg chg="add mod">
          <ac:chgData name="神谷　和磨" userId="cafa73cd-6897-43fc-8935-7038dd0019b2" providerId="ADAL" clId="{ED1C6CF9-BB11-457A-95AC-5FE5E062ECB9}" dt="2025-02-27T06:28:36.571" v="7160" actId="21"/>
          <ac:cxnSpMkLst>
            <pc:docMk/>
            <pc:sldMk cId="296050972" sldId="369"/>
            <ac:cxnSpMk id="30" creationId="{DB3CBC07-A156-5DC2-45C1-E8EF5C959E0D}"/>
          </ac:cxnSpMkLst>
        </pc:cxnChg>
      </pc:sldChg>
      <pc:sldChg chg="addSp delSp modSp new del mod">
        <pc:chgData name="神谷　和磨" userId="cafa73cd-6897-43fc-8935-7038dd0019b2" providerId="ADAL" clId="{ED1C6CF9-BB11-457A-95AC-5FE5E062ECB9}" dt="2025-02-27T06:58:41.656" v="7588" actId="47"/>
        <pc:sldMkLst>
          <pc:docMk/>
          <pc:sldMk cId="1411997905" sldId="370"/>
        </pc:sldMkLst>
        <pc:spChg chg="del">
          <ac:chgData name="神谷　和磨" userId="cafa73cd-6897-43fc-8935-7038dd0019b2" providerId="ADAL" clId="{ED1C6CF9-BB11-457A-95AC-5FE5E062ECB9}" dt="2025-02-27T06:55:12.181" v="7554" actId="478"/>
          <ac:spMkLst>
            <pc:docMk/>
            <pc:sldMk cId="1411997905" sldId="370"/>
            <ac:spMk id="2" creationId="{5F6CBC02-96D6-3147-46B3-9613CB673A45}"/>
          </ac:spMkLst>
        </pc:spChg>
        <pc:spChg chg="del">
          <ac:chgData name="神谷　和磨" userId="cafa73cd-6897-43fc-8935-7038dd0019b2" providerId="ADAL" clId="{ED1C6CF9-BB11-457A-95AC-5FE5E062ECB9}" dt="2025-02-27T06:54:55.122" v="7553" actId="478"/>
          <ac:spMkLst>
            <pc:docMk/>
            <pc:sldMk cId="1411997905" sldId="370"/>
            <ac:spMk id="3" creationId="{43972AE7-3DC7-A0AC-60DF-3B120784723A}"/>
          </ac:spMkLst>
        </pc:spChg>
        <pc:spChg chg="add mod">
          <ac:chgData name="神谷　和磨" userId="cafa73cd-6897-43fc-8935-7038dd0019b2" providerId="ADAL" clId="{ED1C6CF9-BB11-457A-95AC-5FE5E062ECB9}" dt="2025-02-27T06:55:22.686" v="7586"/>
          <ac:spMkLst>
            <pc:docMk/>
            <pc:sldMk cId="1411997905" sldId="370"/>
            <ac:spMk id="5" creationId="{3AE141A5-FC17-D008-E262-B509AF84E6EC}"/>
          </ac:spMkLst>
        </pc:spChg>
        <pc:spChg chg="add mod">
          <ac:chgData name="神谷　和磨" userId="cafa73cd-6897-43fc-8935-7038dd0019b2" providerId="ADAL" clId="{ED1C6CF9-BB11-457A-95AC-5FE5E062ECB9}" dt="2025-02-27T06:55:34.255" v="7587"/>
          <ac:spMkLst>
            <pc:docMk/>
            <pc:sldMk cId="1411997905" sldId="370"/>
            <ac:spMk id="6" creationId="{FDB13FA5-1D6D-C05C-D110-9CE2A5CADE74}"/>
          </ac:spMkLst>
        </pc:spChg>
        <pc:spChg chg="add mod">
          <ac:chgData name="神谷　和磨" userId="cafa73cd-6897-43fc-8935-7038dd0019b2" providerId="ADAL" clId="{ED1C6CF9-BB11-457A-95AC-5FE5E062ECB9}" dt="2025-02-27T06:55:34.255" v="7587"/>
          <ac:spMkLst>
            <pc:docMk/>
            <pc:sldMk cId="1411997905" sldId="370"/>
            <ac:spMk id="7" creationId="{44681269-3C4D-991B-9C54-80926DA85F4D}"/>
          </ac:spMkLst>
        </pc:spChg>
        <pc:spChg chg="add mod">
          <ac:chgData name="神谷　和磨" userId="cafa73cd-6897-43fc-8935-7038dd0019b2" providerId="ADAL" clId="{ED1C6CF9-BB11-457A-95AC-5FE5E062ECB9}" dt="2025-02-27T06:55:34.255" v="7587"/>
          <ac:spMkLst>
            <pc:docMk/>
            <pc:sldMk cId="1411997905" sldId="370"/>
            <ac:spMk id="8" creationId="{4906E9E7-9A9A-F9BA-A037-E919468AB97F}"/>
          </ac:spMkLst>
        </pc:spChg>
        <pc:spChg chg="add mod">
          <ac:chgData name="神谷　和磨" userId="cafa73cd-6897-43fc-8935-7038dd0019b2" providerId="ADAL" clId="{ED1C6CF9-BB11-457A-95AC-5FE5E062ECB9}" dt="2025-02-27T06:55:34.255" v="7587"/>
          <ac:spMkLst>
            <pc:docMk/>
            <pc:sldMk cId="1411997905" sldId="370"/>
            <ac:spMk id="9" creationId="{C47D17FC-0E60-23B3-95D7-D51729623E94}"/>
          </ac:spMkLst>
        </pc:spChg>
        <pc:spChg chg="add mod">
          <ac:chgData name="神谷　和磨" userId="cafa73cd-6897-43fc-8935-7038dd0019b2" providerId="ADAL" clId="{ED1C6CF9-BB11-457A-95AC-5FE5E062ECB9}" dt="2025-02-27T06:55:34.255" v="7587"/>
          <ac:spMkLst>
            <pc:docMk/>
            <pc:sldMk cId="1411997905" sldId="370"/>
            <ac:spMk id="11" creationId="{97A0A688-0DF0-72ED-43DA-574598E9C351}"/>
          </ac:spMkLst>
        </pc:spChg>
        <pc:graphicFrameChg chg="add mod">
          <ac:chgData name="神谷　和磨" userId="cafa73cd-6897-43fc-8935-7038dd0019b2" providerId="ADAL" clId="{ED1C6CF9-BB11-457A-95AC-5FE5E062ECB9}" dt="2025-02-27T06:55:34.255" v="7587"/>
          <ac:graphicFrameMkLst>
            <pc:docMk/>
            <pc:sldMk cId="1411997905" sldId="370"/>
            <ac:graphicFrameMk id="12" creationId="{61252C4D-1F6F-4A60-A0BA-836453A18168}"/>
          </ac:graphicFrameMkLst>
        </pc:graphicFrameChg>
        <pc:picChg chg="add mod">
          <ac:chgData name="神谷　和磨" userId="cafa73cd-6897-43fc-8935-7038dd0019b2" providerId="ADAL" clId="{ED1C6CF9-BB11-457A-95AC-5FE5E062ECB9}" dt="2025-02-27T06:55:34.255" v="7587"/>
          <ac:picMkLst>
            <pc:docMk/>
            <pc:sldMk cId="1411997905" sldId="370"/>
            <ac:picMk id="10" creationId="{ED939C04-1E2B-83BF-6C5B-68034F76C654}"/>
          </ac:picMkLst>
        </pc:picChg>
      </pc:sldChg>
    </pc:docChg>
  </pc:docChgLst>
  <pc:docChgLst>
    <pc:chgData name="久米　裕之" userId="S::49027@toyota01.city.toyota.aichi.jp::a63f0232-e1de-4e33-add3-5a295a4a275e" providerId="AD" clId="Web-{606192A8-00FB-6789-0DD6-9197EAD30BDB}"/>
    <pc:docChg chg="modSld">
      <pc:chgData name="久米　裕之" userId="S::49027@toyota01.city.toyota.aichi.jp::a63f0232-e1de-4e33-add3-5a295a4a275e" providerId="AD" clId="Web-{606192A8-00FB-6789-0DD6-9197EAD30BDB}" dt="2025-01-30T02:25:56.945" v="19" actId="20577"/>
      <pc:docMkLst>
        <pc:docMk/>
      </pc:docMkLst>
      <pc:sldChg chg="modSp">
        <pc:chgData name="久米　裕之" userId="S::49027@toyota01.city.toyota.aichi.jp::a63f0232-e1de-4e33-add3-5a295a4a275e" providerId="AD" clId="Web-{606192A8-00FB-6789-0DD6-9197EAD30BDB}" dt="2025-01-30T01:30:44.573" v="1" actId="20577"/>
        <pc:sldMkLst>
          <pc:docMk/>
          <pc:sldMk cId="198162190" sldId="379"/>
        </pc:sldMkLst>
        <pc:spChg chg="mod">
          <ac:chgData name="久米　裕之" userId="S::49027@toyota01.city.toyota.aichi.jp::a63f0232-e1de-4e33-add3-5a295a4a275e" providerId="AD" clId="Web-{606192A8-00FB-6789-0DD6-9197EAD30BDB}" dt="2025-01-30T01:30:44.573" v="1" actId="20577"/>
          <ac:spMkLst>
            <pc:docMk/>
            <pc:sldMk cId="198162190" sldId="379"/>
            <ac:spMk id="8" creationId="{B6D60292-2E8D-7027-1094-44A29DA1256E}"/>
          </ac:spMkLst>
        </pc:spChg>
      </pc:sldChg>
      <pc:sldChg chg="modSp modCm">
        <pc:chgData name="久米　裕之" userId="S::49027@toyota01.city.toyota.aichi.jp::a63f0232-e1de-4e33-add3-5a295a4a275e" providerId="AD" clId="Web-{606192A8-00FB-6789-0DD6-9197EAD30BDB}" dt="2025-01-30T02:24:18.644" v="15" actId="20577"/>
        <pc:sldMkLst>
          <pc:docMk/>
          <pc:sldMk cId="3699497142" sldId="388"/>
        </pc:sldMkLst>
        <pc:spChg chg="mod">
          <ac:chgData name="久米　裕之" userId="S::49027@toyota01.city.toyota.aichi.jp::a63f0232-e1de-4e33-add3-5a295a4a275e" providerId="AD" clId="Web-{606192A8-00FB-6789-0DD6-9197EAD30BDB}" dt="2025-01-30T02:24:18.644" v="15" actId="20577"/>
          <ac:spMkLst>
            <pc:docMk/>
            <pc:sldMk cId="3699497142" sldId="388"/>
            <ac:spMk id="10" creationId="{D41BC0AB-CF43-7C6F-7681-67C0D23B3E66}"/>
          </ac:spMkLst>
        </pc:spChg>
        <pc:extLst>
          <p:ext xmlns:p="http://schemas.openxmlformats.org/presentationml/2006/main" uri="{D6D511B9-2390-475A-947B-AFAB55BFBCF1}">
            <pc226:cmChg xmlns:pc226="http://schemas.microsoft.com/office/powerpoint/2022/06/main/command" chg="mod">
              <pc226:chgData name="久米　裕之" userId="S::49027@toyota01.city.toyota.aichi.jp::a63f0232-e1de-4e33-add3-5a295a4a275e" providerId="AD" clId="Web-{606192A8-00FB-6789-0DD6-9197EAD30BDB}" dt="2025-01-30T02:24:18.644" v="15" actId="20577"/>
              <pc2:cmMkLst xmlns:pc2="http://schemas.microsoft.com/office/powerpoint/2019/9/main/command">
                <pc:docMk/>
                <pc:sldMk cId="3699497142" sldId="388"/>
                <pc2:cmMk id="{95D81466-6D6F-47F7-93BD-946100D9EC6F}"/>
              </pc2:cmMkLst>
            </pc226:cmChg>
          </p:ext>
        </pc:extLst>
      </pc:sldChg>
      <pc:sldChg chg="modSp">
        <pc:chgData name="久米　裕之" userId="S::49027@toyota01.city.toyota.aichi.jp::a63f0232-e1de-4e33-add3-5a295a4a275e" providerId="AD" clId="Web-{606192A8-00FB-6789-0DD6-9197EAD30BDB}" dt="2025-01-30T02:25:56.945" v="19" actId="20577"/>
        <pc:sldMkLst>
          <pc:docMk/>
          <pc:sldMk cId="1047887309" sldId="389"/>
        </pc:sldMkLst>
        <pc:spChg chg="mod">
          <ac:chgData name="久米　裕之" userId="S::49027@toyota01.city.toyota.aichi.jp::a63f0232-e1de-4e33-add3-5a295a4a275e" providerId="AD" clId="Web-{606192A8-00FB-6789-0DD6-9197EAD30BDB}" dt="2025-01-30T02:25:56.945" v="19" actId="20577"/>
          <ac:spMkLst>
            <pc:docMk/>
            <pc:sldMk cId="1047887309" sldId="389"/>
            <ac:spMk id="10" creationId="{D41BC0AB-CF43-7C6F-7681-67C0D23B3E6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49575" cy="4968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 2"/>
          <p:cNvSpPr>
            <a:spLocks noGrp="1"/>
          </p:cNvSpPr>
          <p:nvPr>
            <p:ph type="dt" idx="1"/>
          </p:nvPr>
        </p:nvSpPr>
        <p:spPr>
          <a:xfrm>
            <a:off x="3856038" y="0"/>
            <a:ext cx="2949575" cy="496888"/>
          </a:xfrm>
          <a:prstGeom prst="rect">
            <a:avLst/>
          </a:prstGeom>
        </p:spPr>
        <p:txBody>
          <a:bodyPr vert="horz" lIns="91440" tIns="45720" rIns="91440" bIns="45720" rtlCol="0"/>
          <a:lstStyle>
            <a:lvl1pPr algn="r">
              <a:defRPr sz="1200"/>
            </a:lvl1pPr>
          </a:lstStyle>
          <a:p>
            <a:fld id="{B419867D-B5E8-4508-973F-FAC490D6890F}" type="datetimeFigureOut">
              <a:rPr kumimoji="1" lang="ja-JP" altLang="en-US" smtClean="0"/>
              <a:pPr/>
              <a:t>2025/5/7</a:t>
            </a:fld>
            <a:endParaRPr kumimoji="1" lang="ja-JP" altLang="en-US"/>
          </a:p>
        </p:txBody>
      </p:sp>
      <p:sp>
        <p:nvSpPr>
          <p:cNvPr id="4" name="スライド イメージ プレースホルダ 3"/>
          <p:cNvSpPr>
            <a:spLocks noGrp="1" noRot="1" noChangeAspect="1"/>
          </p:cNvSpPr>
          <p:nvPr>
            <p:ph type="sldImg" idx="2"/>
          </p:nvPr>
        </p:nvSpPr>
        <p:spPr>
          <a:xfrm>
            <a:off x="92075" y="746125"/>
            <a:ext cx="6623050" cy="3725863"/>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1038" y="4721225"/>
            <a:ext cx="5445125" cy="4471988"/>
          </a:xfrm>
          <a:prstGeom prst="rect">
            <a:avLst/>
          </a:prstGeom>
        </p:spPr>
        <p:txBody>
          <a:bodyPr vert="horz" lIns="91440" tIns="45720" rIns="91440" bIns="45720" rtlCol="0">
            <a:normAutofit/>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 5"/>
          <p:cNvSpPr>
            <a:spLocks noGrp="1"/>
          </p:cNvSpPr>
          <p:nvPr>
            <p:ph type="ftr" sz="quarter" idx="4"/>
          </p:nvPr>
        </p:nvSpPr>
        <p:spPr>
          <a:xfrm>
            <a:off x="0" y="9440863"/>
            <a:ext cx="2949575" cy="4968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56038" y="9440863"/>
            <a:ext cx="2949575" cy="496887"/>
          </a:xfrm>
          <a:prstGeom prst="rect">
            <a:avLst/>
          </a:prstGeom>
        </p:spPr>
        <p:txBody>
          <a:bodyPr vert="horz" lIns="91440" tIns="45720" rIns="91440" bIns="45720" rtlCol="0" anchor="b"/>
          <a:lstStyle>
            <a:lvl1pPr algn="r">
              <a:defRPr sz="1200"/>
            </a:lvl1pPr>
          </a:lstStyle>
          <a:p>
            <a:fld id="{1199A9A5-D59A-4869-A1D4-D79A4D9A72D7}" type="slidenum">
              <a:rPr kumimoji="1" lang="ja-JP" altLang="en-US" smtClean="0"/>
              <a:pPr/>
              <a:t>‹#›</a:t>
            </a:fld>
            <a:endParaRPr kumimoji="1" lang="ja-JP" altLang="en-US"/>
          </a:p>
        </p:txBody>
      </p:sp>
    </p:spTree>
    <p:extLst>
      <p:ext uri="{BB962C8B-B14F-4D97-AF65-F5344CB8AC3E}">
        <p14:creationId xmlns:p14="http://schemas.microsoft.com/office/powerpoint/2010/main" val="396336622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2075" y="746125"/>
            <a:ext cx="6623050" cy="3725863"/>
          </a:xfrm>
        </p:spPr>
      </p:sp>
      <p:sp>
        <p:nvSpPr>
          <p:cNvPr id="3" name="ノート プレースホルダー 2"/>
          <p:cNvSpPr>
            <a:spLocks noGrp="1"/>
          </p:cNvSpPr>
          <p:nvPr>
            <p:ph type="body" idx="1"/>
          </p:nvPr>
        </p:nvSpPr>
        <p:spPr/>
        <p:txBody>
          <a:bodyPr>
            <a:normAutofit fontScale="92500" lnSpcReduction="20000"/>
          </a:bodyPr>
          <a:lstStyle/>
          <a:p>
            <a:r>
              <a:rPr kumimoji="1" lang="ja-JP" altLang="en-US"/>
              <a:t>情報管理は各課で行う</a:t>
            </a:r>
            <a:endParaRPr kumimoji="1" lang="en-US" altLang="ja-JP"/>
          </a:p>
          <a:p>
            <a:r>
              <a:rPr kumimoji="1" lang="ja-JP" altLang="en-US"/>
              <a:t>➡カテゴリ・タグで他の人が引っ張れる</a:t>
            </a:r>
            <a:br>
              <a:rPr kumimoji="1" lang="en-US" altLang="ja-JP"/>
            </a:br>
            <a:r>
              <a:rPr kumimoji="1" lang="ja-JP" altLang="en-US"/>
              <a:t>カテゴリタグのルールが重要</a:t>
            </a:r>
            <a:endParaRPr kumimoji="1" lang="en-US" altLang="ja-JP"/>
          </a:p>
          <a:p>
            <a:endParaRPr kumimoji="1" lang="en-US" altLang="ja-JP"/>
          </a:p>
          <a:p>
            <a:r>
              <a:rPr kumimoji="1" lang="en-US" altLang="ja-JP"/>
              <a:t>HP</a:t>
            </a:r>
            <a:r>
              <a:rPr kumimoji="1" lang="ja-JP" altLang="en-US"/>
              <a:t>に構成は近いもの</a:t>
            </a:r>
            <a:endParaRPr kumimoji="1" lang="en-US" altLang="ja-JP"/>
          </a:p>
          <a:p>
            <a:r>
              <a:rPr kumimoji="1" lang="ja-JP" altLang="en-US"/>
              <a:t>➡ルール作り重要</a:t>
            </a:r>
            <a:endParaRPr kumimoji="1" lang="en-US" altLang="ja-JP"/>
          </a:p>
          <a:p>
            <a:endParaRPr kumimoji="1" lang="en-US" altLang="ja-JP"/>
          </a:p>
          <a:p>
            <a:r>
              <a:rPr kumimoji="1" lang="ja-JP" altLang="en-US"/>
              <a:t>タグの検索性</a:t>
            </a:r>
            <a:endParaRPr kumimoji="1" lang="en-US" altLang="ja-JP"/>
          </a:p>
          <a:p>
            <a:r>
              <a:rPr kumimoji="1" lang="ja-JP" altLang="en-US"/>
              <a:t>➡あいまい検索が機能しすぎる</a:t>
            </a:r>
            <a:endParaRPr kumimoji="1" lang="en-US" altLang="ja-JP"/>
          </a:p>
          <a:p>
            <a:endParaRPr kumimoji="1" lang="en-US" altLang="ja-JP"/>
          </a:p>
          <a:p>
            <a:r>
              <a:rPr kumimoji="1" lang="ja-JP" altLang="en-US"/>
              <a:t>パーソナライズ（プッシュ通知）</a:t>
            </a:r>
            <a:endParaRPr kumimoji="1" lang="en-US" altLang="ja-JP"/>
          </a:p>
          <a:p>
            <a:r>
              <a:rPr kumimoji="1" lang="ja-JP" altLang="en-US"/>
              <a:t>発信側と受信側、どっちが頑張る？</a:t>
            </a:r>
            <a:br>
              <a:rPr kumimoji="1" lang="en-US" altLang="ja-JP"/>
            </a:br>
            <a:r>
              <a:rPr kumimoji="1" lang="ja-JP" altLang="en-US"/>
              <a:t>メールではなくプッシュ通知で</a:t>
            </a:r>
            <a:endParaRPr kumimoji="1" lang="en-US" altLang="ja-JP"/>
          </a:p>
          <a:p>
            <a:r>
              <a:rPr kumimoji="1" lang="ja-JP" altLang="en-US"/>
              <a:t>リアクションｏｒ参照のみ</a:t>
            </a:r>
            <a:endParaRPr kumimoji="1" lang="en-US" altLang="ja-JP"/>
          </a:p>
          <a:p>
            <a:endParaRPr kumimoji="1" lang="en-US" altLang="ja-JP"/>
          </a:p>
          <a:p>
            <a:r>
              <a:rPr kumimoji="1" lang="ja-JP" altLang="en-US"/>
              <a:t>オープンリスト（個人カスタマイズ）</a:t>
            </a:r>
            <a:endParaRPr kumimoji="1" lang="en-US" altLang="ja-JP"/>
          </a:p>
          <a:p>
            <a:endParaRPr kumimoji="1" lang="en-US" altLang="ja-JP"/>
          </a:p>
          <a:p>
            <a:r>
              <a:rPr kumimoji="1" lang="ja-JP" altLang="en-US"/>
              <a:t>ダッシュボード、各システムから項目引っ張ってこれるか</a:t>
            </a:r>
            <a:endParaRPr kumimoji="1" lang="en-US" altLang="ja-JP"/>
          </a:p>
          <a:p>
            <a:r>
              <a:rPr kumimoji="1" lang="ja-JP" altLang="en-US"/>
              <a:t>利用は</a:t>
            </a:r>
            <a:r>
              <a:rPr kumimoji="1" lang="en-US" altLang="ja-JP"/>
              <a:t>API</a:t>
            </a:r>
            <a:br>
              <a:rPr kumimoji="1" lang="en-US" altLang="ja-JP"/>
            </a:br>
            <a:r>
              <a:rPr kumimoji="1" lang="ja-JP" altLang="en-US"/>
              <a:t>カスタマイズをしたベンダーもある</a:t>
            </a:r>
            <a:br>
              <a:rPr kumimoji="1" lang="en-US" altLang="ja-JP"/>
            </a:br>
            <a:r>
              <a:rPr kumimoji="1" lang="ja-JP" altLang="en-US"/>
              <a:t>➡メール通知ぐらいはあるので、それを活用する？？</a:t>
            </a:r>
            <a:endParaRPr kumimoji="1" lang="en-US" altLang="ja-JP"/>
          </a:p>
          <a:p>
            <a:r>
              <a:rPr kumimoji="1" lang="ja-JP" altLang="en-US"/>
              <a:t>➡内部事務の</a:t>
            </a:r>
            <a:r>
              <a:rPr kumimoji="1" lang="en-US" altLang="ja-JP"/>
              <a:t>RFI</a:t>
            </a:r>
            <a:r>
              <a:rPr kumimoji="1" lang="ja-JP" altLang="en-US"/>
              <a:t>で</a:t>
            </a:r>
            <a:r>
              <a:rPr kumimoji="1" lang="en-US" altLang="ja-JP"/>
              <a:t>SPO</a:t>
            </a:r>
            <a:r>
              <a:rPr kumimoji="1" lang="ja-JP" altLang="en-US"/>
              <a:t>との連携を聞いてみる</a:t>
            </a:r>
            <a:endParaRPr kumimoji="1" lang="en-US" altLang="ja-JP"/>
          </a:p>
          <a:p>
            <a:endParaRPr kumimoji="1" lang="en-US" altLang="ja-JP"/>
          </a:p>
          <a:p>
            <a:r>
              <a:rPr kumimoji="1" lang="en-US" altLang="ja-JP"/>
              <a:t>WF</a:t>
            </a:r>
            <a:r>
              <a:rPr kumimoji="1" lang="ja-JP" altLang="en-US"/>
              <a:t>機能を何で実現するかによるところもある</a:t>
            </a:r>
            <a:endParaRPr kumimoji="1" lang="en-US" altLang="ja-JP"/>
          </a:p>
          <a:p>
            <a:endParaRPr kumimoji="1" lang="en-US" altLang="ja-JP"/>
          </a:p>
          <a:p>
            <a:r>
              <a:rPr kumimoji="1" lang="ja-JP" altLang="en-US"/>
              <a:t>ガントチャートなど、</a:t>
            </a:r>
            <a:r>
              <a:rPr kumimoji="1" lang="en-US" altLang="ja-JP"/>
              <a:t>Asana</a:t>
            </a:r>
            <a:r>
              <a:rPr kumimoji="1" lang="ja-JP" altLang="en-US"/>
              <a:t>？</a:t>
            </a:r>
            <a:r>
              <a:rPr kumimoji="1" lang="en-US" altLang="ja-JP"/>
              <a:t>365</a:t>
            </a:r>
            <a:r>
              <a:rPr kumimoji="1" lang="ja-JP" altLang="en-US"/>
              <a:t>？</a:t>
            </a:r>
            <a:endParaRPr kumimoji="1" lang="en-US" altLang="ja-JP"/>
          </a:p>
          <a:p>
            <a:r>
              <a:rPr kumimoji="1" lang="ja-JP" altLang="en-US"/>
              <a:t>やることが違うこともあるので、何で実現するかは要検討</a:t>
            </a:r>
            <a:endParaRPr kumimoji="1" lang="en-US" altLang="ja-JP"/>
          </a:p>
          <a:p>
            <a:endParaRPr kumimoji="1" lang="en-US" altLang="ja-JP"/>
          </a:p>
          <a:p>
            <a:r>
              <a:rPr kumimoji="1" lang="ja-JP" altLang="en-US"/>
              <a:t>そもそもマネジメントをやってるのかな（にわとりタマゴ）</a:t>
            </a:r>
            <a:endParaRPr kumimoji="1" lang="en-US" altLang="ja-JP"/>
          </a:p>
          <a:p>
            <a:r>
              <a:rPr kumimoji="1" lang="ja-JP" altLang="en-US"/>
              <a:t>他の項目でもそう。</a:t>
            </a:r>
            <a:endParaRPr kumimoji="1" lang="en-US" altLang="ja-JP"/>
          </a:p>
          <a:p>
            <a:endParaRPr kumimoji="1" lang="en-US" altLang="ja-JP"/>
          </a:p>
          <a:p>
            <a:endParaRPr kumimoji="1" lang="en-US" altLang="ja-JP"/>
          </a:p>
        </p:txBody>
      </p:sp>
      <p:sp>
        <p:nvSpPr>
          <p:cNvPr id="4" name="スライド番号プレースホルダー 3"/>
          <p:cNvSpPr>
            <a:spLocks noGrp="1"/>
          </p:cNvSpPr>
          <p:nvPr>
            <p:ph type="sldNum" sz="quarter" idx="5"/>
          </p:nvPr>
        </p:nvSpPr>
        <p:spPr/>
        <p:txBody>
          <a:bodyPr/>
          <a:lstStyle/>
          <a:p>
            <a:fld id="{1199A9A5-D59A-4869-A1D4-D79A4D9A72D7}" type="slidenum">
              <a:rPr kumimoji="1" lang="ja-JP" altLang="en-US" smtClean="0"/>
              <a:pPr/>
              <a:t>7</a:t>
            </a:fld>
            <a:endParaRPr kumimoji="1" lang="ja-JP" altLang="en-US"/>
          </a:p>
        </p:txBody>
      </p:sp>
    </p:spTree>
    <p:extLst>
      <p:ext uri="{BB962C8B-B14F-4D97-AF65-F5344CB8AC3E}">
        <p14:creationId xmlns:p14="http://schemas.microsoft.com/office/powerpoint/2010/main" val="39744722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 name="正方形/長方形 3"/>
          <p:cNvSpPr/>
          <p:nvPr userDrawn="1"/>
        </p:nvSpPr>
        <p:spPr>
          <a:xfrm>
            <a:off x="0" y="6426200"/>
            <a:ext cx="12192000" cy="4318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lIns="91429" tIns="45715" rIns="91429" bIns="45715" anchor="ctr"/>
          <a:lstStyle/>
          <a:p>
            <a:pPr algn="ctr">
              <a:defRPr/>
            </a:pPr>
            <a:endParaRPr lang="ja-JP" altLang="en-US"/>
          </a:p>
        </p:txBody>
      </p:sp>
      <p:sp>
        <p:nvSpPr>
          <p:cNvPr id="5" name="Text Box 12"/>
          <p:cNvSpPr txBox="1">
            <a:spLocks noChangeArrowheads="1"/>
          </p:cNvSpPr>
          <p:nvPr userDrawn="1"/>
        </p:nvSpPr>
        <p:spPr bwMode="auto">
          <a:xfrm>
            <a:off x="0" y="6524626"/>
            <a:ext cx="3724074" cy="276989"/>
          </a:xfrm>
          <a:prstGeom prst="rect">
            <a:avLst/>
          </a:prstGeom>
          <a:noFill/>
          <a:ln>
            <a:noFill/>
          </a:ln>
        </p:spPr>
        <p:txBody>
          <a:bodyPr wrap="none" lIns="91429" tIns="45715" rIns="91429" bIns="45715">
            <a:spAutoFit/>
          </a:bodyPr>
          <a:lstStyle>
            <a:lvl1pPr eaLnBrk="0" hangingPunct="0">
              <a:defRPr kumimoji="1">
                <a:solidFill>
                  <a:schemeClr val="tx1"/>
                </a:solidFill>
                <a:latin typeface="Arial" charset="0"/>
                <a:ea typeface="ＭＳ Ｐゴシック" pitchFamily="50" charset="-128"/>
              </a:defRPr>
            </a:lvl1pPr>
            <a:lvl2pPr marL="742950" indent="-285750" eaLnBrk="0" hangingPunct="0">
              <a:defRPr kumimoji="1">
                <a:solidFill>
                  <a:schemeClr val="tx1"/>
                </a:solidFill>
                <a:latin typeface="Arial" charset="0"/>
                <a:ea typeface="ＭＳ Ｐゴシック" pitchFamily="50" charset="-128"/>
              </a:defRPr>
            </a:lvl2pPr>
            <a:lvl3pPr marL="1143000" indent="-228600" eaLnBrk="0" hangingPunct="0">
              <a:defRPr kumimoji="1">
                <a:solidFill>
                  <a:schemeClr val="tx1"/>
                </a:solidFill>
                <a:latin typeface="Arial" charset="0"/>
                <a:ea typeface="ＭＳ Ｐゴシック" pitchFamily="50" charset="-128"/>
              </a:defRPr>
            </a:lvl3pPr>
            <a:lvl4pPr marL="1600200" indent="-228600" eaLnBrk="0" hangingPunct="0">
              <a:defRPr kumimoji="1">
                <a:solidFill>
                  <a:schemeClr val="tx1"/>
                </a:solidFill>
                <a:latin typeface="Arial" charset="0"/>
                <a:ea typeface="ＭＳ Ｐゴシック" pitchFamily="50" charset="-128"/>
              </a:defRPr>
            </a:lvl4pPr>
            <a:lvl5pPr marL="2057400" indent="-228600" eaLnBrk="0" hangingPunct="0">
              <a:defRPr kumimoji="1">
                <a:solidFill>
                  <a:schemeClr val="tx1"/>
                </a:solidFill>
                <a:latin typeface="Arial" charset="0"/>
                <a:ea typeface="ＭＳ Ｐゴシック" pitchFamily="50" charset="-128"/>
              </a:defRPr>
            </a:lvl5pPr>
            <a:lvl6pPr marL="2514600" indent="-228600" eaLnBrk="0" fontAlgn="base" hangingPunct="0">
              <a:spcBef>
                <a:spcPct val="0"/>
              </a:spcBef>
              <a:spcAft>
                <a:spcPct val="0"/>
              </a:spcAft>
              <a:defRPr kumimoji="1">
                <a:solidFill>
                  <a:schemeClr val="tx1"/>
                </a:solidFill>
                <a:latin typeface="Arial" charset="0"/>
                <a:ea typeface="ＭＳ Ｐゴシック" pitchFamily="50" charset="-128"/>
              </a:defRPr>
            </a:lvl6pPr>
            <a:lvl7pPr marL="2971800" indent="-228600" eaLnBrk="0" fontAlgn="base" hangingPunct="0">
              <a:spcBef>
                <a:spcPct val="0"/>
              </a:spcBef>
              <a:spcAft>
                <a:spcPct val="0"/>
              </a:spcAft>
              <a:defRPr kumimoji="1">
                <a:solidFill>
                  <a:schemeClr val="tx1"/>
                </a:solidFill>
                <a:latin typeface="Arial" charset="0"/>
                <a:ea typeface="ＭＳ Ｐゴシック" pitchFamily="50" charset="-128"/>
              </a:defRPr>
            </a:lvl7pPr>
            <a:lvl8pPr marL="3429000" indent="-228600" eaLnBrk="0" fontAlgn="base" hangingPunct="0">
              <a:spcBef>
                <a:spcPct val="0"/>
              </a:spcBef>
              <a:spcAft>
                <a:spcPct val="0"/>
              </a:spcAft>
              <a:defRPr kumimoji="1">
                <a:solidFill>
                  <a:schemeClr val="tx1"/>
                </a:solidFill>
                <a:latin typeface="Arial" charset="0"/>
                <a:ea typeface="ＭＳ Ｐゴシック" pitchFamily="50" charset="-128"/>
              </a:defRPr>
            </a:lvl8pPr>
            <a:lvl9pPr marL="3886200" indent="-228600" eaLnBrk="0" fontAlgn="base" hangingPunct="0">
              <a:spcBef>
                <a:spcPct val="0"/>
              </a:spcBef>
              <a:spcAft>
                <a:spcPct val="0"/>
              </a:spcAft>
              <a:defRPr kumimoji="1">
                <a:solidFill>
                  <a:schemeClr val="tx1"/>
                </a:solidFill>
                <a:latin typeface="Arial" charset="0"/>
                <a:ea typeface="ＭＳ Ｐゴシック" pitchFamily="50" charset="-128"/>
              </a:defRPr>
            </a:lvl9pPr>
          </a:lstStyle>
          <a:p>
            <a:pPr eaLnBrk="1" hangingPunct="1">
              <a:defRPr/>
            </a:pPr>
            <a:r>
              <a:rPr lang="ja-JP" altLang="en-US" sz="1200" i="1">
                <a:solidFill>
                  <a:schemeClr val="bg1"/>
                </a:solidFill>
                <a:latin typeface="HG行書体" panose="03000609000000000000" pitchFamily="65" charset="-128"/>
                <a:ea typeface="HG行書体" panose="03000609000000000000" pitchFamily="65" charset="-128"/>
              </a:rPr>
              <a:t>－</a:t>
            </a:r>
            <a:r>
              <a:rPr lang="ja-JP" altLang="en-US" sz="1200" i="0">
                <a:solidFill>
                  <a:schemeClr val="bg1"/>
                </a:solidFill>
                <a:latin typeface="HG行書体" panose="03000609000000000000" pitchFamily="65" charset="-128"/>
                <a:ea typeface="HG行書体" panose="03000609000000000000" pitchFamily="65" charset="-128"/>
                <a:cs typeface="Times New Roman" pitchFamily="18" charset="0"/>
              </a:rPr>
              <a:t>つながる　つくる　暮らし楽しむまち・とよた</a:t>
            </a:r>
            <a:r>
              <a:rPr lang="ja-JP" altLang="en-US" sz="1200">
                <a:solidFill>
                  <a:schemeClr val="bg1"/>
                </a:solidFill>
                <a:latin typeface="HG行書体" pitchFamily="65" charset="-128"/>
                <a:ea typeface="HG行書体" pitchFamily="65" charset="-128"/>
                <a:cs typeface="Times New Roman" pitchFamily="18" charset="0"/>
              </a:rPr>
              <a:t>－</a:t>
            </a:r>
            <a:endParaRPr lang="en-US" altLang="ja-JP" sz="1200">
              <a:solidFill>
                <a:schemeClr val="bg1"/>
              </a:solidFill>
              <a:latin typeface="HG行書体" pitchFamily="65" charset="-128"/>
              <a:ea typeface="HG行書体" pitchFamily="65" charset="-128"/>
              <a:cs typeface="Times New Roman" pitchFamily="18" charset="0"/>
            </a:endParaRPr>
          </a:p>
        </p:txBody>
      </p:sp>
      <p:cxnSp>
        <p:nvCxnSpPr>
          <p:cNvPr id="6" name="直線コネクタ 5"/>
          <p:cNvCxnSpPr/>
          <p:nvPr userDrawn="1"/>
        </p:nvCxnSpPr>
        <p:spPr>
          <a:xfrm>
            <a:off x="2258484" y="3314700"/>
            <a:ext cx="9937749" cy="0"/>
          </a:xfrm>
          <a:prstGeom prst="line">
            <a:avLst/>
          </a:prstGeom>
          <a:ln w="76200">
            <a:solidFill>
              <a:srgbClr val="002060"/>
            </a:solidFill>
          </a:ln>
        </p:spPr>
        <p:style>
          <a:lnRef idx="1">
            <a:schemeClr val="accent1"/>
          </a:lnRef>
          <a:fillRef idx="0">
            <a:schemeClr val="accent1"/>
          </a:fillRef>
          <a:effectRef idx="0">
            <a:schemeClr val="accent1"/>
          </a:effectRef>
          <a:fontRef idx="minor">
            <a:schemeClr val="tx1"/>
          </a:fontRef>
        </p:style>
      </p:cxnSp>
      <p:pic>
        <p:nvPicPr>
          <p:cNvPr id="7" name="Picture 14"/>
          <p:cNvPicPr>
            <a:picLocks noChangeAspect="1" noChangeArrowheads="1"/>
          </p:cNvPicPr>
          <p:nvPr userDrawn="1"/>
        </p:nvPicPr>
        <p:blipFill>
          <a:blip r:embed="rId2" cstate="print"/>
          <a:srcRect/>
          <a:stretch>
            <a:fillRect/>
          </a:stretch>
        </p:blipFill>
        <p:spPr bwMode="auto">
          <a:xfrm>
            <a:off x="2117" y="5953125"/>
            <a:ext cx="1775883" cy="457200"/>
          </a:xfrm>
          <a:prstGeom prst="rect">
            <a:avLst/>
          </a:prstGeom>
          <a:noFill/>
          <a:ln w="9525">
            <a:noFill/>
            <a:miter lim="800000"/>
            <a:headEnd/>
            <a:tailEnd/>
          </a:ln>
        </p:spPr>
      </p:pic>
      <p:sp>
        <p:nvSpPr>
          <p:cNvPr id="3074" name="Rectangle 2"/>
          <p:cNvSpPr>
            <a:spLocks noGrp="1" noChangeArrowheads="1"/>
          </p:cNvSpPr>
          <p:nvPr>
            <p:ph type="ctrTitle"/>
          </p:nvPr>
        </p:nvSpPr>
        <p:spPr>
          <a:xfrm>
            <a:off x="2159000" y="2064918"/>
            <a:ext cx="10033000" cy="1470025"/>
          </a:xfrm>
        </p:spPr>
        <p:txBody>
          <a:bodyPr/>
          <a:lstStyle>
            <a:lvl1pPr>
              <a:defRPr sz="4000">
                <a:solidFill>
                  <a:srgbClr val="002060"/>
                </a:solidFill>
              </a:defRPr>
            </a:lvl1pPr>
          </a:lstStyle>
          <a:p>
            <a:r>
              <a:rPr lang="ja-JP" altLang="en-US"/>
              <a:t>マスタ タイトルの書式設定</a:t>
            </a:r>
          </a:p>
        </p:txBody>
      </p:sp>
      <p:sp>
        <p:nvSpPr>
          <p:cNvPr id="3075" name="Rectangle 3"/>
          <p:cNvSpPr>
            <a:spLocks noGrp="1" noChangeArrowheads="1"/>
          </p:cNvSpPr>
          <p:nvPr>
            <p:ph type="subTitle" idx="1"/>
          </p:nvPr>
        </p:nvSpPr>
        <p:spPr>
          <a:xfrm>
            <a:off x="1828800" y="3886200"/>
            <a:ext cx="8534400" cy="1752600"/>
          </a:xfrm>
        </p:spPr>
        <p:txBody>
          <a:bodyPr/>
          <a:lstStyle>
            <a:lvl1pPr marL="0" indent="0" algn="ctr">
              <a:buFontTx/>
              <a:buNone/>
              <a:defRPr>
                <a:latin typeface="游ゴシック" panose="020B0400000000000000" pitchFamily="50" charset="-128"/>
                <a:ea typeface="游ゴシック" panose="020B0400000000000000" pitchFamily="50" charset="-128"/>
              </a:defRPr>
            </a:lvl1pPr>
          </a:lstStyle>
          <a:p>
            <a:r>
              <a:rPr lang="ja-JP" altLang="en-US"/>
              <a:t>マスタ サブタイトルの書式設定</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0A03F6DB-6EC9-46D7-B378-8687A3FC7474}" type="slidenum">
              <a:rPr lang="en-US" altLang="ja-JP"/>
              <a:pPr>
                <a:defRPr/>
              </a:pPr>
              <a:t>‹#›</a:t>
            </a:fld>
            <a:endParaRPr lang="en-US" altLang="ja-JP"/>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686800" y="2"/>
            <a:ext cx="2895600" cy="6126163"/>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0" y="2"/>
            <a:ext cx="8483600" cy="6126163"/>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BA7A4809-77E7-487F-ABB3-8B7D06EC84F2}" type="slidenum">
              <a:rPr lang="en-US" altLang="ja-JP"/>
              <a:pPr>
                <a:defRPr/>
              </a:pPr>
              <a:t>‹#›</a:t>
            </a:fld>
            <a:endParaRPr lang="en-US" altLang="ja-JP"/>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896A4D28-3558-4475-BCCB-8DE97A065E75}" type="slidenum">
              <a:rPr lang="en-US" altLang="ja-JP"/>
              <a:pPr>
                <a:defRPr/>
              </a:pPr>
              <a:t>‹#›</a:t>
            </a:fld>
            <a:endParaRPr lang="en-US" altLang="ja-JP"/>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963084" y="4406902"/>
            <a:ext cx="103632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963084" y="2906715"/>
            <a:ext cx="10363200" cy="1500187"/>
          </a:xfrm>
        </p:spPr>
        <p:txBody>
          <a:bodyPr anchor="b"/>
          <a:lstStyle>
            <a:lvl1pPr marL="0" indent="0">
              <a:buNone/>
              <a:defRPr sz="2000"/>
            </a:lvl1pPr>
            <a:lvl2pPr marL="457145" indent="0">
              <a:buNone/>
              <a:defRPr sz="1800"/>
            </a:lvl2pPr>
            <a:lvl3pPr marL="914290" indent="0">
              <a:buNone/>
              <a:defRPr sz="1600"/>
            </a:lvl3pPr>
            <a:lvl4pPr marL="1371435" indent="0">
              <a:buNone/>
              <a:defRPr sz="1400"/>
            </a:lvl4pPr>
            <a:lvl5pPr marL="1828581" indent="0">
              <a:buNone/>
              <a:defRPr sz="1400"/>
            </a:lvl5pPr>
            <a:lvl6pPr marL="2285726" indent="0">
              <a:buNone/>
              <a:defRPr sz="1400"/>
            </a:lvl6pPr>
            <a:lvl7pPr marL="2742871" indent="0">
              <a:buNone/>
              <a:defRPr sz="1400"/>
            </a:lvl7pPr>
            <a:lvl8pPr marL="3200016" indent="0">
              <a:buNone/>
              <a:defRPr sz="1400"/>
            </a:lvl8pPr>
            <a:lvl9pPr marL="3657161"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16FA705-DC63-4C36-A366-A7D052ABAF3A}" type="slidenum">
              <a:rPr lang="en-US" altLang="ja-JP"/>
              <a:pPr>
                <a:defRPr/>
              </a:pPr>
              <a:t>‹#›</a:t>
            </a:fld>
            <a:endParaRPr lang="en-US" altLang="ja-JP"/>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09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6197600" y="1600202"/>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5FF7B38A-73F7-4208-8CD5-95518E6E1907}" type="slidenum">
              <a:rPr lang="en-US" altLang="ja-JP"/>
              <a:pPr>
                <a:defRPr/>
              </a:pPr>
              <a:t>‹#›</a:t>
            </a:fld>
            <a:endParaRPr lang="en-US" altLang="ja-JP"/>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0" y="274638"/>
            <a:ext cx="109728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609600" y="1535113"/>
            <a:ext cx="5386917" cy="639762"/>
          </a:xfrm>
        </p:spPr>
        <p:txBody>
          <a:bodyPr anchor="b"/>
          <a:lstStyle>
            <a:lvl1pPr marL="0" indent="0">
              <a:buNone/>
              <a:defRPr sz="2400" b="1"/>
            </a:lvl1pPr>
            <a:lvl2pPr marL="457145" indent="0">
              <a:buNone/>
              <a:defRPr sz="2000" b="1"/>
            </a:lvl2pPr>
            <a:lvl3pPr marL="914290" indent="0">
              <a:buNone/>
              <a:defRPr sz="1800" b="1"/>
            </a:lvl3pPr>
            <a:lvl4pPr marL="1371435" indent="0">
              <a:buNone/>
              <a:defRPr sz="1600" b="1"/>
            </a:lvl4pPr>
            <a:lvl5pPr marL="1828581" indent="0">
              <a:buNone/>
              <a:defRPr sz="1600" b="1"/>
            </a:lvl5pPr>
            <a:lvl6pPr marL="2285726" indent="0">
              <a:buNone/>
              <a:defRPr sz="1600" b="1"/>
            </a:lvl6pPr>
            <a:lvl7pPr marL="2742871" indent="0">
              <a:buNone/>
              <a:defRPr sz="1600" b="1"/>
            </a:lvl7pPr>
            <a:lvl8pPr marL="3200016" indent="0">
              <a:buNone/>
              <a:defRPr sz="1600" b="1"/>
            </a:lvl8pPr>
            <a:lvl9pPr marL="3657161"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6193369" y="1535113"/>
            <a:ext cx="5389033" cy="639762"/>
          </a:xfrm>
        </p:spPr>
        <p:txBody>
          <a:bodyPr anchor="b"/>
          <a:lstStyle>
            <a:lvl1pPr marL="0" indent="0">
              <a:buNone/>
              <a:defRPr sz="2400" b="1"/>
            </a:lvl1pPr>
            <a:lvl2pPr marL="457145" indent="0">
              <a:buNone/>
              <a:defRPr sz="2000" b="1"/>
            </a:lvl2pPr>
            <a:lvl3pPr marL="914290" indent="0">
              <a:buNone/>
              <a:defRPr sz="1800" b="1"/>
            </a:lvl3pPr>
            <a:lvl4pPr marL="1371435" indent="0">
              <a:buNone/>
              <a:defRPr sz="1600" b="1"/>
            </a:lvl4pPr>
            <a:lvl5pPr marL="1828581" indent="0">
              <a:buNone/>
              <a:defRPr sz="1600" b="1"/>
            </a:lvl5pPr>
            <a:lvl6pPr marL="2285726" indent="0">
              <a:buNone/>
              <a:defRPr sz="1600" b="1"/>
            </a:lvl6pPr>
            <a:lvl7pPr marL="2742871" indent="0">
              <a:buNone/>
              <a:defRPr sz="1600" b="1"/>
            </a:lvl7pPr>
            <a:lvl8pPr marL="3200016" indent="0">
              <a:buNone/>
              <a:defRPr sz="1600" b="1"/>
            </a:lvl8pPr>
            <a:lvl9pPr marL="3657161"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6193369"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98DD2159-707E-4E6C-91C7-4C6A95485AF0}" type="slidenum">
              <a:rPr lang="en-US" altLang="ja-JP"/>
              <a:pPr>
                <a:defRPr/>
              </a:pPr>
              <a:t>‹#›</a:t>
            </a:fld>
            <a:endParaRPr lang="en-US" altLang="ja-JP"/>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2E6F0AFB-7778-44E3-9E6F-F8CFAC8EC83E}" type="slidenum">
              <a:rPr lang="en-US" altLang="ja-JP"/>
              <a:pPr>
                <a:defRPr/>
              </a:pPr>
              <a:t>‹#›</a:t>
            </a:fld>
            <a:endParaRPr lang="en-US" altLang="ja-JP"/>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FB6FD8D7-EC1C-4F1F-BBA0-E9319D5F51E8}" type="slidenum">
              <a:rPr lang="en-US" altLang="ja-JP"/>
              <a:pPr>
                <a:defRPr/>
              </a:pPr>
              <a:t>‹#›</a:t>
            </a:fld>
            <a:endParaRPr lang="en-US" altLang="ja-JP"/>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609602" y="273050"/>
            <a:ext cx="4011084"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4766733" y="273052"/>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609602" y="1435102"/>
            <a:ext cx="4011084" cy="4691063"/>
          </a:xfrm>
        </p:spPr>
        <p:txBody>
          <a:bodyPr/>
          <a:lstStyle>
            <a:lvl1pPr marL="0" indent="0">
              <a:buNone/>
              <a:defRPr sz="1400"/>
            </a:lvl1pPr>
            <a:lvl2pPr marL="457145" indent="0">
              <a:buNone/>
              <a:defRPr sz="1200"/>
            </a:lvl2pPr>
            <a:lvl3pPr marL="914290" indent="0">
              <a:buNone/>
              <a:defRPr sz="1000"/>
            </a:lvl3pPr>
            <a:lvl4pPr marL="1371435" indent="0">
              <a:buNone/>
              <a:defRPr sz="900"/>
            </a:lvl4pPr>
            <a:lvl5pPr marL="1828581" indent="0">
              <a:buNone/>
              <a:defRPr sz="900"/>
            </a:lvl5pPr>
            <a:lvl6pPr marL="2285726" indent="0">
              <a:buNone/>
              <a:defRPr sz="900"/>
            </a:lvl6pPr>
            <a:lvl7pPr marL="2742871" indent="0">
              <a:buNone/>
              <a:defRPr sz="900"/>
            </a:lvl7pPr>
            <a:lvl8pPr marL="3200016" indent="0">
              <a:buNone/>
              <a:defRPr sz="900"/>
            </a:lvl8pPr>
            <a:lvl9pPr marL="3657161"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34CE2F8C-74E4-45D0-922B-08F79182AE51}" type="slidenum">
              <a:rPr lang="en-US" altLang="ja-JP"/>
              <a:pPr>
                <a:defRPr/>
              </a:pPr>
              <a:t>‹#›</a:t>
            </a:fld>
            <a:endParaRPr lang="en-US" altLang="ja-JP"/>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2389717" y="4800600"/>
            <a:ext cx="73152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2389717" y="612775"/>
            <a:ext cx="7315200" cy="4114800"/>
          </a:xfrm>
        </p:spPr>
        <p:txBody>
          <a:bodyPr/>
          <a:lstStyle>
            <a:lvl1pPr marL="0" indent="0">
              <a:buNone/>
              <a:defRPr sz="3200"/>
            </a:lvl1pPr>
            <a:lvl2pPr marL="457145" indent="0">
              <a:buNone/>
              <a:defRPr sz="2800"/>
            </a:lvl2pPr>
            <a:lvl3pPr marL="914290" indent="0">
              <a:buNone/>
              <a:defRPr sz="2400"/>
            </a:lvl3pPr>
            <a:lvl4pPr marL="1371435" indent="0">
              <a:buNone/>
              <a:defRPr sz="2000"/>
            </a:lvl4pPr>
            <a:lvl5pPr marL="1828581" indent="0">
              <a:buNone/>
              <a:defRPr sz="2000"/>
            </a:lvl5pPr>
            <a:lvl6pPr marL="2285726" indent="0">
              <a:buNone/>
              <a:defRPr sz="2000"/>
            </a:lvl6pPr>
            <a:lvl7pPr marL="2742871" indent="0">
              <a:buNone/>
              <a:defRPr sz="2000"/>
            </a:lvl7pPr>
            <a:lvl8pPr marL="3200016" indent="0">
              <a:buNone/>
              <a:defRPr sz="2000"/>
            </a:lvl8pPr>
            <a:lvl9pPr marL="3657161"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2389717" y="5367338"/>
            <a:ext cx="7315200" cy="804862"/>
          </a:xfrm>
        </p:spPr>
        <p:txBody>
          <a:bodyPr/>
          <a:lstStyle>
            <a:lvl1pPr marL="0" indent="0">
              <a:buNone/>
              <a:defRPr sz="1400"/>
            </a:lvl1pPr>
            <a:lvl2pPr marL="457145" indent="0">
              <a:buNone/>
              <a:defRPr sz="1200"/>
            </a:lvl2pPr>
            <a:lvl3pPr marL="914290" indent="0">
              <a:buNone/>
              <a:defRPr sz="1000"/>
            </a:lvl3pPr>
            <a:lvl4pPr marL="1371435" indent="0">
              <a:buNone/>
              <a:defRPr sz="900"/>
            </a:lvl4pPr>
            <a:lvl5pPr marL="1828581" indent="0">
              <a:buNone/>
              <a:defRPr sz="900"/>
            </a:lvl5pPr>
            <a:lvl6pPr marL="2285726" indent="0">
              <a:buNone/>
              <a:defRPr sz="900"/>
            </a:lvl6pPr>
            <a:lvl7pPr marL="2742871" indent="0">
              <a:buNone/>
              <a:defRPr sz="900"/>
            </a:lvl7pPr>
            <a:lvl8pPr marL="3200016" indent="0">
              <a:buNone/>
              <a:defRPr sz="900"/>
            </a:lvl8pPr>
            <a:lvl9pPr marL="3657161"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22366661-4DCE-46CA-995A-EB0D78C92583}" type="slidenum">
              <a:rPr lang="en-US" altLang="ja-JP"/>
              <a:pPr>
                <a:defRPr/>
              </a:pPr>
              <a:t>‹#›</a:t>
            </a:fld>
            <a:endParaRPr lang="en-US" altLang="ja-JP"/>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
          <p:cNvSpPr>
            <a:spLocks noGrp="1" noChangeArrowheads="1"/>
          </p:cNvSpPr>
          <p:nvPr>
            <p:ph type="body" idx="1"/>
          </p:nvPr>
        </p:nvSpPr>
        <p:spPr bwMode="auto">
          <a:xfrm>
            <a:off x="719667" y="1628776"/>
            <a:ext cx="10972800" cy="4525963"/>
          </a:xfrm>
          <a:prstGeom prst="rect">
            <a:avLst/>
          </a:prstGeom>
          <a:noFill/>
          <a:ln w="9525">
            <a:noFill/>
            <a:miter lim="800000"/>
            <a:headEnd/>
            <a:tailEnd/>
          </a:ln>
        </p:spPr>
        <p:txBody>
          <a:bodyPr vert="horz" wrap="square" lIns="91429" tIns="45715" rIns="91429" bIns="45715"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609600" y="6245225"/>
            <a:ext cx="2844800" cy="476250"/>
          </a:xfrm>
          <a:prstGeom prst="rect">
            <a:avLst/>
          </a:prstGeom>
          <a:noFill/>
          <a:ln w="9525">
            <a:noFill/>
            <a:miter lim="800000"/>
            <a:headEnd/>
            <a:tailEnd/>
          </a:ln>
          <a:effectLst/>
        </p:spPr>
        <p:txBody>
          <a:bodyPr vert="horz" wrap="square" lIns="91429" tIns="45715" rIns="91429" bIns="45715" numCol="1" anchor="t" anchorCtr="0" compatLnSpc="1">
            <a:prstTxWarp prst="textNoShape">
              <a:avLst/>
            </a:prstTxWarp>
          </a:bodyPr>
          <a:lstStyle>
            <a:lvl1pPr>
              <a:defRPr sz="1400"/>
            </a:lvl1pPr>
          </a:lstStyle>
          <a:p>
            <a:pPr>
              <a:defRPr/>
            </a:pPr>
            <a:endParaRPr lang="en-US" altLang="ja-JP"/>
          </a:p>
        </p:txBody>
      </p:sp>
      <p:sp>
        <p:nvSpPr>
          <p:cNvPr id="1029" name="Rectangle 5"/>
          <p:cNvSpPr>
            <a:spLocks noGrp="1" noChangeArrowheads="1"/>
          </p:cNvSpPr>
          <p:nvPr>
            <p:ph type="ftr" sz="quarter" idx="3"/>
          </p:nvPr>
        </p:nvSpPr>
        <p:spPr bwMode="auto">
          <a:xfrm>
            <a:off x="4165600" y="6245225"/>
            <a:ext cx="3860800" cy="476250"/>
          </a:xfrm>
          <a:prstGeom prst="rect">
            <a:avLst/>
          </a:prstGeom>
          <a:noFill/>
          <a:ln w="9525">
            <a:noFill/>
            <a:miter lim="800000"/>
            <a:headEnd/>
            <a:tailEnd/>
          </a:ln>
          <a:effectLst/>
        </p:spPr>
        <p:txBody>
          <a:bodyPr vert="horz" wrap="square" lIns="91429" tIns="45715" rIns="91429" bIns="45715" numCol="1" anchor="t" anchorCtr="0" compatLnSpc="1">
            <a:prstTxWarp prst="textNoShape">
              <a:avLst/>
            </a:prstTxWarp>
          </a:bodyPr>
          <a:lstStyle>
            <a:lvl1pPr algn="ctr">
              <a:defRPr sz="1400"/>
            </a:lvl1pPr>
          </a:lstStyle>
          <a:p>
            <a:pPr>
              <a:defRPr/>
            </a:pPr>
            <a:endParaRPr lang="en-US" altLang="ja-JP"/>
          </a:p>
        </p:txBody>
      </p:sp>
      <p:sp>
        <p:nvSpPr>
          <p:cNvPr id="1030" name="Rectangle 6"/>
          <p:cNvSpPr>
            <a:spLocks noGrp="1" noChangeArrowheads="1"/>
          </p:cNvSpPr>
          <p:nvPr>
            <p:ph type="sldNum" sz="quarter" idx="4"/>
          </p:nvPr>
        </p:nvSpPr>
        <p:spPr bwMode="auto">
          <a:xfrm>
            <a:off x="9347200" y="6553150"/>
            <a:ext cx="2844800" cy="476250"/>
          </a:xfrm>
          <a:prstGeom prst="rect">
            <a:avLst/>
          </a:prstGeom>
          <a:noFill/>
          <a:ln w="9525">
            <a:noFill/>
            <a:miter lim="800000"/>
            <a:headEnd/>
            <a:tailEnd/>
          </a:ln>
          <a:effectLst/>
        </p:spPr>
        <p:txBody>
          <a:bodyPr vert="horz" wrap="square" lIns="91429" tIns="45715" rIns="91429" bIns="45715" numCol="1" anchor="t" anchorCtr="0" compatLnSpc="1">
            <a:prstTxWarp prst="textNoShape">
              <a:avLst/>
            </a:prstTxWarp>
          </a:bodyPr>
          <a:lstStyle>
            <a:lvl1pPr algn="r">
              <a:defRPr sz="1400"/>
            </a:lvl1pPr>
          </a:lstStyle>
          <a:p>
            <a:pPr>
              <a:defRPr/>
            </a:pPr>
            <a:fld id="{4465618A-1BF3-47B7-AD72-849399CEA2B1}" type="slidenum">
              <a:rPr lang="en-US" altLang="ja-JP"/>
              <a:pPr>
                <a:defRPr/>
              </a:pPr>
              <a:t>‹#›</a:t>
            </a:fld>
            <a:endParaRPr lang="en-US" altLang="ja-JP"/>
          </a:p>
        </p:txBody>
      </p:sp>
      <p:sp>
        <p:nvSpPr>
          <p:cNvPr id="2" name="Rectangle 2"/>
          <p:cNvSpPr>
            <a:spLocks noGrp="1" noChangeArrowheads="1"/>
          </p:cNvSpPr>
          <p:nvPr>
            <p:ph type="title"/>
          </p:nvPr>
        </p:nvSpPr>
        <p:spPr bwMode="auto">
          <a:xfrm>
            <a:off x="1" y="1"/>
            <a:ext cx="9359900" cy="360363"/>
          </a:xfrm>
          <a:prstGeom prst="rect">
            <a:avLst/>
          </a:prstGeom>
          <a:noFill/>
          <a:ln w="9525">
            <a:noFill/>
            <a:miter lim="800000"/>
            <a:headEnd/>
            <a:tailEnd/>
          </a:ln>
        </p:spPr>
        <p:txBody>
          <a:bodyPr vert="horz" wrap="square" lIns="91429" tIns="45715" rIns="91429" bIns="45715" numCol="1" anchor="ctr" anchorCtr="0" compatLnSpc="1">
            <a:prstTxWarp prst="textNoShape">
              <a:avLst/>
            </a:prstTxWarp>
          </a:bodyPr>
          <a:lstStyle/>
          <a:p>
            <a:pPr lvl="0"/>
            <a:r>
              <a:rPr lang="ja-JP" altLang="en-US"/>
              <a:t>タイトルの書式設定</a:t>
            </a:r>
          </a:p>
        </p:txBody>
      </p:sp>
      <p:pic>
        <p:nvPicPr>
          <p:cNvPr id="1031" name="Picture 14"/>
          <p:cNvPicPr>
            <a:picLocks noChangeArrowheads="1"/>
          </p:cNvPicPr>
          <p:nvPr userDrawn="1"/>
        </p:nvPicPr>
        <p:blipFill>
          <a:blip r:embed="rId13" cstate="print"/>
          <a:srcRect/>
          <a:stretch>
            <a:fillRect/>
          </a:stretch>
        </p:blipFill>
        <p:spPr bwMode="auto">
          <a:xfrm>
            <a:off x="10416118" y="1"/>
            <a:ext cx="1439333" cy="360363"/>
          </a:xfrm>
          <a:prstGeom prst="rect">
            <a:avLst/>
          </a:prstGeom>
          <a:noFill/>
          <a:ln w="9525">
            <a:noFill/>
            <a:miter lim="800000"/>
            <a:headEnd/>
            <a:tailEnd/>
          </a:ln>
        </p:spPr>
      </p:pic>
      <p:cxnSp>
        <p:nvCxnSpPr>
          <p:cNvPr id="17" name="直線コネクタ 16"/>
          <p:cNvCxnSpPr/>
          <p:nvPr userDrawn="1"/>
        </p:nvCxnSpPr>
        <p:spPr>
          <a:xfrm>
            <a:off x="0" y="378077"/>
            <a:ext cx="12192000" cy="0"/>
          </a:xfrm>
          <a:prstGeom prst="line">
            <a:avLst/>
          </a:prstGeom>
          <a:ln w="44450">
            <a:solidFill>
              <a:srgbClr val="0070C0"/>
            </a:solidFill>
          </a:ln>
        </p:spPr>
        <p:style>
          <a:lnRef idx="1">
            <a:schemeClr val="accent1"/>
          </a:lnRef>
          <a:fillRef idx="0">
            <a:schemeClr val="accent1"/>
          </a:fillRef>
          <a:effectRef idx="0">
            <a:schemeClr val="accent1"/>
          </a:effectRef>
          <a:fontRef idx="minor">
            <a:schemeClr val="tx1"/>
          </a:fontRef>
        </p:style>
      </p:cxnSp>
      <p:cxnSp>
        <p:nvCxnSpPr>
          <p:cNvPr id="18" name="直線コネクタ 17"/>
          <p:cNvCxnSpPr/>
          <p:nvPr userDrawn="1"/>
        </p:nvCxnSpPr>
        <p:spPr>
          <a:xfrm>
            <a:off x="0" y="416696"/>
            <a:ext cx="12192000" cy="0"/>
          </a:xfrm>
          <a:prstGeom prst="line">
            <a:avLst/>
          </a:prstGeom>
          <a:ln w="44450">
            <a:solidFill>
              <a:srgbClr val="002060"/>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91" r:id="rId1"/>
    <p:sldLayoutId id="2147483781" r:id="rId2"/>
    <p:sldLayoutId id="2147483782" r:id="rId3"/>
    <p:sldLayoutId id="2147483783" r:id="rId4"/>
    <p:sldLayoutId id="2147483784" r:id="rId5"/>
    <p:sldLayoutId id="2147483785" r:id="rId6"/>
    <p:sldLayoutId id="2147483786" r:id="rId7"/>
    <p:sldLayoutId id="2147483787" r:id="rId8"/>
    <p:sldLayoutId id="2147483788" r:id="rId9"/>
    <p:sldLayoutId id="2147483789" r:id="rId10"/>
    <p:sldLayoutId id="2147483790" r:id="rId11"/>
  </p:sldLayoutIdLst>
  <p:hf hdr="0" ftr="0" dt="0"/>
  <p:txStyles>
    <p:titleStyle>
      <a:lvl1pPr algn="l" rtl="0" eaLnBrk="0" fontAlgn="base" hangingPunct="0">
        <a:spcBef>
          <a:spcPct val="0"/>
        </a:spcBef>
        <a:spcAft>
          <a:spcPct val="0"/>
        </a:spcAft>
        <a:defRPr kumimoji="1" sz="1600">
          <a:solidFill>
            <a:srgbClr val="002060"/>
          </a:solidFill>
          <a:latin typeface="游ゴシック" panose="020B0400000000000000" pitchFamily="50" charset="-128"/>
          <a:ea typeface="游ゴシック" panose="020B0400000000000000" pitchFamily="50" charset="-128"/>
          <a:cs typeface="游ゴシック" panose="020B0400000000000000" pitchFamily="50" charset="-128"/>
        </a:defRPr>
      </a:lvl1pPr>
      <a:lvl2pPr algn="l" rtl="0" eaLnBrk="0" fontAlgn="base" hangingPunct="0">
        <a:spcBef>
          <a:spcPct val="0"/>
        </a:spcBef>
        <a:spcAft>
          <a:spcPct val="0"/>
        </a:spcAft>
        <a:defRPr kumimoji="1" sz="1600">
          <a:solidFill>
            <a:srgbClr val="002060"/>
          </a:solidFill>
          <a:latin typeface="メイリオ" pitchFamily="50" charset="-128"/>
          <a:ea typeface="メイリオ" pitchFamily="50" charset="-128"/>
          <a:cs typeface="メイリオ" pitchFamily="50" charset="-128"/>
        </a:defRPr>
      </a:lvl2pPr>
      <a:lvl3pPr algn="l" rtl="0" eaLnBrk="0" fontAlgn="base" hangingPunct="0">
        <a:spcBef>
          <a:spcPct val="0"/>
        </a:spcBef>
        <a:spcAft>
          <a:spcPct val="0"/>
        </a:spcAft>
        <a:defRPr kumimoji="1" sz="1600">
          <a:solidFill>
            <a:srgbClr val="002060"/>
          </a:solidFill>
          <a:latin typeface="メイリオ" pitchFamily="50" charset="-128"/>
          <a:ea typeface="メイリオ" pitchFamily="50" charset="-128"/>
          <a:cs typeface="メイリオ" pitchFamily="50" charset="-128"/>
        </a:defRPr>
      </a:lvl3pPr>
      <a:lvl4pPr algn="l" rtl="0" eaLnBrk="0" fontAlgn="base" hangingPunct="0">
        <a:spcBef>
          <a:spcPct val="0"/>
        </a:spcBef>
        <a:spcAft>
          <a:spcPct val="0"/>
        </a:spcAft>
        <a:defRPr kumimoji="1" sz="1600">
          <a:solidFill>
            <a:srgbClr val="002060"/>
          </a:solidFill>
          <a:latin typeface="メイリオ" pitchFamily="50" charset="-128"/>
          <a:ea typeface="メイリオ" pitchFamily="50" charset="-128"/>
          <a:cs typeface="メイリオ" pitchFamily="50" charset="-128"/>
        </a:defRPr>
      </a:lvl4pPr>
      <a:lvl5pPr algn="l" rtl="0" eaLnBrk="0" fontAlgn="base" hangingPunct="0">
        <a:spcBef>
          <a:spcPct val="0"/>
        </a:spcBef>
        <a:spcAft>
          <a:spcPct val="0"/>
        </a:spcAft>
        <a:defRPr kumimoji="1" sz="1600">
          <a:solidFill>
            <a:srgbClr val="002060"/>
          </a:solidFill>
          <a:latin typeface="メイリオ" pitchFamily="50" charset="-128"/>
          <a:ea typeface="メイリオ" pitchFamily="50" charset="-128"/>
          <a:cs typeface="メイリオ" pitchFamily="50" charset="-128"/>
        </a:defRPr>
      </a:lvl5pPr>
      <a:lvl6pPr marL="457145" algn="l" rtl="0" fontAlgn="base">
        <a:spcBef>
          <a:spcPct val="0"/>
        </a:spcBef>
        <a:spcAft>
          <a:spcPct val="0"/>
        </a:spcAft>
        <a:defRPr kumimoji="1" sz="2800">
          <a:solidFill>
            <a:srgbClr val="4087C8"/>
          </a:solidFill>
          <a:latin typeface="HGP創英角ｺﾞｼｯｸUB" pitchFamily="50" charset="-128"/>
          <a:ea typeface="HGP創英角ｺﾞｼｯｸUB" pitchFamily="50" charset="-128"/>
        </a:defRPr>
      </a:lvl6pPr>
      <a:lvl7pPr marL="914290" algn="l" rtl="0" fontAlgn="base">
        <a:spcBef>
          <a:spcPct val="0"/>
        </a:spcBef>
        <a:spcAft>
          <a:spcPct val="0"/>
        </a:spcAft>
        <a:defRPr kumimoji="1" sz="2800">
          <a:solidFill>
            <a:srgbClr val="4087C8"/>
          </a:solidFill>
          <a:latin typeface="HGP創英角ｺﾞｼｯｸUB" pitchFamily="50" charset="-128"/>
          <a:ea typeface="HGP創英角ｺﾞｼｯｸUB" pitchFamily="50" charset="-128"/>
        </a:defRPr>
      </a:lvl7pPr>
      <a:lvl8pPr marL="1371435" algn="l" rtl="0" fontAlgn="base">
        <a:spcBef>
          <a:spcPct val="0"/>
        </a:spcBef>
        <a:spcAft>
          <a:spcPct val="0"/>
        </a:spcAft>
        <a:defRPr kumimoji="1" sz="2800">
          <a:solidFill>
            <a:srgbClr val="4087C8"/>
          </a:solidFill>
          <a:latin typeface="HGP創英角ｺﾞｼｯｸUB" pitchFamily="50" charset="-128"/>
          <a:ea typeface="HGP創英角ｺﾞｼｯｸUB" pitchFamily="50" charset="-128"/>
        </a:defRPr>
      </a:lvl8pPr>
      <a:lvl9pPr marL="1828581" algn="l" rtl="0" fontAlgn="base">
        <a:spcBef>
          <a:spcPct val="0"/>
        </a:spcBef>
        <a:spcAft>
          <a:spcPct val="0"/>
        </a:spcAft>
        <a:defRPr kumimoji="1" sz="2800">
          <a:solidFill>
            <a:srgbClr val="4087C8"/>
          </a:solidFill>
          <a:latin typeface="HGP創英角ｺﾞｼｯｸUB" pitchFamily="50" charset="-128"/>
          <a:ea typeface="HGP創英角ｺﾞｼｯｸUB" pitchFamily="50" charset="-128"/>
        </a:defRPr>
      </a:lvl9pPr>
    </p:titleStyle>
    <p:bodyStyle>
      <a:lvl1pPr marL="341313" indent="-341313" algn="l" rtl="0" eaLnBrk="0" fontAlgn="base" hangingPunct="0">
        <a:spcBef>
          <a:spcPct val="20000"/>
        </a:spcBef>
        <a:spcAft>
          <a:spcPct val="0"/>
        </a:spcAft>
        <a:buChar char="•"/>
        <a:defRPr kumimoji="1" sz="3200">
          <a:solidFill>
            <a:schemeClr val="tx1"/>
          </a:solidFill>
          <a:latin typeface="+mn-lt"/>
          <a:ea typeface="+mn-ea"/>
          <a:cs typeface="+mn-cs"/>
        </a:defRPr>
      </a:lvl1pPr>
      <a:lvl2pPr marL="741363" indent="-284163" algn="l" rtl="0" eaLnBrk="0" fontAlgn="base" hangingPunct="0">
        <a:spcBef>
          <a:spcPct val="20000"/>
        </a:spcBef>
        <a:spcAft>
          <a:spcPct val="0"/>
        </a:spcAft>
        <a:buChar char="–"/>
        <a:defRPr kumimoji="1" sz="2800">
          <a:solidFill>
            <a:schemeClr val="tx1"/>
          </a:solidFill>
          <a:latin typeface="+mn-lt"/>
          <a:ea typeface="+mn-ea"/>
        </a:defRPr>
      </a:lvl2pPr>
      <a:lvl3pPr marL="1141413" indent="-227013" algn="l" rtl="0" eaLnBrk="0" fontAlgn="base" hangingPunct="0">
        <a:spcBef>
          <a:spcPct val="20000"/>
        </a:spcBef>
        <a:spcAft>
          <a:spcPct val="0"/>
        </a:spcAft>
        <a:buChar char="•"/>
        <a:defRPr kumimoji="1" sz="2400">
          <a:solidFill>
            <a:schemeClr val="tx1"/>
          </a:solidFill>
          <a:latin typeface="+mn-lt"/>
          <a:ea typeface="+mn-ea"/>
        </a:defRPr>
      </a:lvl3pPr>
      <a:lvl4pPr marL="1598613" indent="-227013" algn="l" rtl="0" eaLnBrk="0" fontAlgn="base" hangingPunct="0">
        <a:spcBef>
          <a:spcPct val="20000"/>
        </a:spcBef>
        <a:spcAft>
          <a:spcPct val="0"/>
        </a:spcAft>
        <a:buChar char="–"/>
        <a:defRPr kumimoji="1" sz="2000">
          <a:solidFill>
            <a:schemeClr val="tx1"/>
          </a:solidFill>
          <a:latin typeface="+mn-lt"/>
          <a:ea typeface="+mn-ea"/>
        </a:defRPr>
      </a:lvl4pPr>
      <a:lvl5pPr marL="2055813" indent="-227013" algn="l" rtl="0" eaLnBrk="0" fontAlgn="base" hangingPunct="0">
        <a:spcBef>
          <a:spcPct val="20000"/>
        </a:spcBef>
        <a:spcAft>
          <a:spcPct val="0"/>
        </a:spcAft>
        <a:buChar char="»"/>
        <a:defRPr kumimoji="1" sz="2000">
          <a:solidFill>
            <a:schemeClr val="tx1"/>
          </a:solidFill>
          <a:latin typeface="+mn-lt"/>
          <a:ea typeface="+mn-ea"/>
        </a:defRPr>
      </a:lvl5pPr>
      <a:lvl6pPr marL="2514298" indent="-228573" algn="l" rtl="0" fontAlgn="base">
        <a:spcBef>
          <a:spcPct val="20000"/>
        </a:spcBef>
        <a:spcAft>
          <a:spcPct val="0"/>
        </a:spcAft>
        <a:buChar char="»"/>
        <a:defRPr kumimoji="1" sz="2000">
          <a:solidFill>
            <a:schemeClr val="tx1"/>
          </a:solidFill>
          <a:latin typeface="+mn-lt"/>
          <a:ea typeface="+mn-ea"/>
        </a:defRPr>
      </a:lvl6pPr>
      <a:lvl7pPr marL="2971443" indent="-228573" algn="l" rtl="0" fontAlgn="base">
        <a:spcBef>
          <a:spcPct val="20000"/>
        </a:spcBef>
        <a:spcAft>
          <a:spcPct val="0"/>
        </a:spcAft>
        <a:buChar char="»"/>
        <a:defRPr kumimoji="1" sz="2000">
          <a:solidFill>
            <a:schemeClr val="tx1"/>
          </a:solidFill>
          <a:latin typeface="+mn-lt"/>
          <a:ea typeface="+mn-ea"/>
        </a:defRPr>
      </a:lvl7pPr>
      <a:lvl8pPr marL="3428589" indent="-228573" algn="l" rtl="0" fontAlgn="base">
        <a:spcBef>
          <a:spcPct val="20000"/>
        </a:spcBef>
        <a:spcAft>
          <a:spcPct val="0"/>
        </a:spcAft>
        <a:buChar char="»"/>
        <a:defRPr kumimoji="1" sz="2000">
          <a:solidFill>
            <a:schemeClr val="tx1"/>
          </a:solidFill>
          <a:latin typeface="+mn-lt"/>
          <a:ea typeface="+mn-ea"/>
        </a:defRPr>
      </a:lvl8pPr>
      <a:lvl9pPr marL="3885734" indent="-228573"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290" rtl="0" eaLnBrk="1" latinLnBrk="0" hangingPunct="1">
        <a:defRPr kumimoji="1" sz="1800" kern="1200">
          <a:solidFill>
            <a:schemeClr val="tx1"/>
          </a:solidFill>
          <a:latin typeface="+mn-lt"/>
          <a:ea typeface="+mn-ea"/>
          <a:cs typeface="+mn-cs"/>
        </a:defRPr>
      </a:lvl1pPr>
      <a:lvl2pPr marL="457145" algn="l" defTabSz="914290" rtl="0" eaLnBrk="1" latinLnBrk="0" hangingPunct="1">
        <a:defRPr kumimoji="1" sz="1800" kern="1200">
          <a:solidFill>
            <a:schemeClr val="tx1"/>
          </a:solidFill>
          <a:latin typeface="+mn-lt"/>
          <a:ea typeface="+mn-ea"/>
          <a:cs typeface="+mn-cs"/>
        </a:defRPr>
      </a:lvl2pPr>
      <a:lvl3pPr marL="914290" algn="l" defTabSz="914290" rtl="0" eaLnBrk="1" latinLnBrk="0" hangingPunct="1">
        <a:defRPr kumimoji="1" sz="1800" kern="1200">
          <a:solidFill>
            <a:schemeClr val="tx1"/>
          </a:solidFill>
          <a:latin typeface="+mn-lt"/>
          <a:ea typeface="+mn-ea"/>
          <a:cs typeface="+mn-cs"/>
        </a:defRPr>
      </a:lvl3pPr>
      <a:lvl4pPr marL="1371435" algn="l" defTabSz="914290" rtl="0" eaLnBrk="1" latinLnBrk="0" hangingPunct="1">
        <a:defRPr kumimoji="1" sz="1800" kern="1200">
          <a:solidFill>
            <a:schemeClr val="tx1"/>
          </a:solidFill>
          <a:latin typeface="+mn-lt"/>
          <a:ea typeface="+mn-ea"/>
          <a:cs typeface="+mn-cs"/>
        </a:defRPr>
      </a:lvl4pPr>
      <a:lvl5pPr marL="1828581" algn="l" defTabSz="914290" rtl="0" eaLnBrk="1" latinLnBrk="0" hangingPunct="1">
        <a:defRPr kumimoji="1" sz="1800" kern="1200">
          <a:solidFill>
            <a:schemeClr val="tx1"/>
          </a:solidFill>
          <a:latin typeface="+mn-lt"/>
          <a:ea typeface="+mn-ea"/>
          <a:cs typeface="+mn-cs"/>
        </a:defRPr>
      </a:lvl5pPr>
      <a:lvl6pPr marL="2285726" algn="l" defTabSz="914290" rtl="0" eaLnBrk="1" latinLnBrk="0" hangingPunct="1">
        <a:defRPr kumimoji="1" sz="1800" kern="1200">
          <a:solidFill>
            <a:schemeClr val="tx1"/>
          </a:solidFill>
          <a:latin typeface="+mn-lt"/>
          <a:ea typeface="+mn-ea"/>
          <a:cs typeface="+mn-cs"/>
        </a:defRPr>
      </a:lvl6pPr>
      <a:lvl7pPr marL="2742871" algn="l" defTabSz="914290" rtl="0" eaLnBrk="1" latinLnBrk="0" hangingPunct="1">
        <a:defRPr kumimoji="1" sz="1800" kern="1200">
          <a:solidFill>
            <a:schemeClr val="tx1"/>
          </a:solidFill>
          <a:latin typeface="+mn-lt"/>
          <a:ea typeface="+mn-ea"/>
          <a:cs typeface="+mn-cs"/>
        </a:defRPr>
      </a:lvl7pPr>
      <a:lvl8pPr marL="3200016" algn="l" defTabSz="914290" rtl="0" eaLnBrk="1" latinLnBrk="0" hangingPunct="1">
        <a:defRPr kumimoji="1" sz="1800" kern="1200">
          <a:solidFill>
            <a:schemeClr val="tx1"/>
          </a:solidFill>
          <a:latin typeface="+mn-lt"/>
          <a:ea typeface="+mn-ea"/>
          <a:cs typeface="+mn-cs"/>
        </a:defRPr>
      </a:lvl8pPr>
      <a:lvl9pPr marL="3657161" algn="l" defTabSz="91429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svg"/><Relationship Id="rId18" Type="http://schemas.openxmlformats.org/officeDocument/2006/relationships/image" Target="../media/image19.png"/><Relationship Id="rId26" Type="http://schemas.openxmlformats.org/officeDocument/2006/relationships/image" Target="../media/image27.png"/><Relationship Id="rId3" Type="http://schemas.openxmlformats.org/officeDocument/2006/relationships/image" Target="../media/image4.svg"/><Relationship Id="rId21" Type="http://schemas.openxmlformats.org/officeDocument/2006/relationships/image" Target="../media/image22.svg"/><Relationship Id="rId7" Type="http://schemas.openxmlformats.org/officeDocument/2006/relationships/image" Target="../media/image8.svg"/><Relationship Id="rId12" Type="http://schemas.openxmlformats.org/officeDocument/2006/relationships/image" Target="../media/image13.png"/><Relationship Id="rId17" Type="http://schemas.openxmlformats.org/officeDocument/2006/relationships/image" Target="../media/image18.svg"/><Relationship Id="rId25" Type="http://schemas.openxmlformats.org/officeDocument/2006/relationships/image" Target="../media/image26.svg"/><Relationship Id="rId2" Type="http://schemas.openxmlformats.org/officeDocument/2006/relationships/image" Target="../media/image3.png"/><Relationship Id="rId16" Type="http://schemas.openxmlformats.org/officeDocument/2006/relationships/image" Target="../media/image17.png"/><Relationship Id="rId20" Type="http://schemas.openxmlformats.org/officeDocument/2006/relationships/image" Target="../media/image21.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svg"/><Relationship Id="rId24" Type="http://schemas.openxmlformats.org/officeDocument/2006/relationships/image" Target="../media/image25.png"/><Relationship Id="rId5" Type="http://schemas.openxmlformats.org/officeDocument/2006/relationships/image" Target="../media/image6.svg"/><Relationship Id="rId15" Type="http://schemas.openxmlformats.org/officeDocument/2006/relationships/image" Target="../media/image16.svg"/><Relationship Id="rId23" Type="http://schemas.openxmlformats.org/officeDocument/2006/relationships/image" Target="../media/image24.svg"/><Relationship Id="rId10" Type="http://schemas.openxmlformats.org/officeDocument/2006/relationships/image" Target="../media/image11.png"/><Relationship Id="rId19" Type="http://schemas.openxmlformats.org/officeDocument/2006/relationships/image" Target="../media/image20.svg"/><Relationship Id="rId4" Type="http://schemas.openxmlformats.org/officeDocument/2006/relationships/image" Target="../media/image5.png"/><Relationship Id="rId9" Type="http://schemas.openxmlformats.org/officeDocument/2006/relationships/image" Target="../media/image10.svg"/><Relationship Id="rId14" Type="http://schemas.openxmlformats.org/officeDocument/2006/relationships/image" Target="../media/image15.png"/><Relationship Id="rId22" Type="http://schemas.openxmlformats.org/officeDocument/2006/relationships/image" Target="../media/image23.png"/><Relationship Id="rId27" Type="http://schemas.openxmlformats.org/officeDocument/2006/relationships/image" Target="../media/image28.svg"/></Relationships>
</file>

<file path=ppt/slides/_rels/slide4.xml.rels><?xml version="1.0" encoding="UTF-8" standalone="yes"?>
<Relationships xmlns="http://schemas.openxmlformats.org/package/2006/relationships"><Relationship Id="rId8" Type="http://schemas.openxmlformats.org/officeDocument/2006/relationships/image" Target="../media/image3.png"/><Relationship Id="rId13" Type="http://schemas.openxmlformats.org/officeDocument/2006/relationships/image" Target="../media/image10.svg"/><Relationship Id="rId18" Type="http://schemas.openxmlformats.org/officeDocument/2006/relationships/image" Target="../media/image27.png"/><Relationship Id="rId26" Type="http://schemas.openxmlformats.org/officeDocument/2006/relationships/image" Target="../media/image31.png"/><Relationship Id="rId3" Type="http://schemas.openxmlformats.org/officeDocument/2006/relationships/image" Target="../media/image12.svg"/><Relationship Id="rId21" Type="http://schemas.openxmlformats.org/officeDocument/2006/relationships/image" Target="../media/image18.svg"/><Relationship Id="rId7" Type="http://schemas.openxmlformats.org/officeDocument/2006/relationships/image" Target="../media/image8.svg"/><Relationship Id="rId12" Type="http://schemas.openxmlformats.org/officeDocument/2006/relationships/image" Target="../media/image9.png"/><Relationship Id="rId17" Type="http://schemas.openxmlformats.org/officeDocument/2006/relationships/image" Target="../media/image30.svg"/><Relationship Id="rId25" Type="http://schemas.openxmlformats.org/officeDocument/2006/relationships/image" Target="../media/image20.svg"/><Relationship Id="rId2" Type="http://schemas.openxmlformats.org/officeDocument/2006/relationships/image" Target="../media/image11.png"/><Relationship Id="rId16" Type="http://schemas.openxmlformats.org/officeDocument/2006/relationships/image" Target="../media/image29.png"/><Relationship Id="rId20"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6.svg"/><Relationship Id="rId24" Type="http://schemas.openxmlformats.org/officeDocument/2006/relationships/image" Target="../media/image19.png"/><Relationship Id="rId5" Type="http://schemas.openxmlformats.org/officeDocument/2006/relationships/image" Target="../media/image14.svg"/><Relationship Id="rId15" Type="http://schemas.openxmlformats.org/officeDocument/2006/relationships/image" Target="../media/image24.svg"/><Relationship Id="rId23" Type="http://schemas.openxmlformats.org/officeDocument/2006/relationships/image" Target="../media/image22.svg"/><Relationship Id="rId10" Type="http://schemas.openxmlformats.org/officeDocument/2006/relationships/image" Target="../media/image5.png"/><Relationship Id="rId19" Type="http://schemas.openxmlformats.org/officeDocument/2006/relationships/image" Target="../media/image28.svg"/><Relationship Id="rId4" Type="http://schemas.openxmlformats.org/officeDocument/2006/relationships/image" Target="../media/image13.png"/><Relationship Id="rId9" Type="http://schemas.openxmlformats.org/officeDocument/2006/relationships/image" Target="../media/image4.svg"/><Relationship Id="rId14" Type="http://schemas.openxmlformats.org/officeDocument/2006/relationships/image" Target="../media/image23.png"/><Relationship Id="rId22" Type="http://schemas.openxmlformats.org/officeDocument/2006/relationships/image" Target="../media/image21.png"/><Relationship Id="rId27" Type="http://schemas.openxmlformats.org/officeDocument/2006/relationships/image" Target="../media/image32.svg"/></Relationships>
</file>

<file path=ppt/slides/_rels/slide5.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6.svg"/><Relationship Id="rId18" Type="http://schemas.openxmlformats.org/officeDocument/2006/relationships/image" Target="../media/image33.png"/><Relationship Id="rId3" Type="http://schemas.openxmlformats.org/officeDocument/2006/relationships/image" Target="../media/image4.svg"/><Relationship Id="rId7" Type="http://schemas.openxmlformats.org/officeDocument/2006/relationships/image" Target="../media/image18.svg"/><Relationship Id="rId12" Type="http://schemas.openxmlformats.org/officeDocument/2006/relationships/image" Target="../media/image5.png"/><Relationship Id="rId17" Type="http://schemas.openxmlformats.org/officeDocument/2006/relationships/image" Target="../media/image14.svg"/><Relationship Id="rId2" Type="http://schemas.openxmlformats.org/officeDocument/2006/relationships/image" Target="../media/image3.png"/><Relationship Id="rId16"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11" Type="http://schemas.openxmlformats.org/officeDocument/2006/relationships/image" Target="../media/image8.svg"/><Relationship Id="rId5" Type="http://schemas.openxmlformats.org/officeDocument/2006/relationships/image" Target="../media/image10.svg"/><Relationship Id="rId15" Type="http://schemas.openxmlformats.org/officeDocument/2006/relationships/image" Target="../media/image12.svg"/><Relationship Id="rId10" Type="http://schemas.openxmlformats.org/officeDocument/2006/relationships/image" Target="../media/image7.png"/><Relationship Id="rId19" Type="http://schemas.openxmlformats.org/officeDocument/2006/relationships/image" Target="../media/image34.svg"/><Relationship Id="rId4" Type="http://schemas.openxmlformats.org/officeDocument/2006/relationships/image" Target="../media/image9.png"/><Relationship Id="rId9" Type="http://schemas.openxmlformats.org/officeDocument/2006/relationships/image" Target="../media/image20.svg"/><Relationship Id="rId1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40.svg"/><Relationship Id="rId3" Type="http://schemas.openxmlformats.org/officeDocument/2006/relationships/image" Target="../media/image36.svg"/><Relationship Id="rId7" Type="http://schemas.openxmlformats.org/officeDocument/2006/relationships/image" Target="../media/image14.svg"/><Relationship Id="rId12" Type="http://schemas.openxmlformats.org/officeDocument/2006/relationships/image" Target="../media/image39.png"/><Relationship Id="rId17" Type="http://schemas.openxmlformats.org/officeDocument/2006/relationships/image" Target="../media/image44.svg"/><Relationship Id="rId2" Type="http://schemas.openxmlformats.org/officeDocument/2006/relationships/image" Target="../media/image35.png"/><Relationship Id="rId16"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8.svg"/><Relationship Id="rId5" Type="http://schemas.openxmlformats.org/officeDocument/2006/relationships/image" Target="../media/image38.svg"/><Relationship Id="rId15" Type="http://schemas.openxmlformats.org/officeDocument/2006/relationships/image" Target="../media/image42.svg"/><Relationship Id="rId10" Type="http://schemas.openxmlformats.org/officeDocument/2006/relationships/image" Target="../media/image7.png"/><Relationship Id="rId4" Type="http://schemas.openxmlformats.org/officeDocument/2006/relationships/image" Target="../media/image37.png"/><Relationship Id="rId9" Type="http://schemas.openxmlformats.org/officeDocument/2006/relationships/image" Target="../media/image20.svg"/><Relationship Id="rId14" Type="http://schemas.openxmlformats.org/officeDocument/2006/relationships/image" Target="../media/image41.png"/></Relationships>
</file>

<file path=ppt/slides/_rels/slide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4.svg"/><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68280" y="2081908"/>
            <a:ext cx="7464056" cy="1186062"/>
          </a:xfrm>
          <a:noFill/>
        </p:spPr>
        <p:txBody>
          <a:bodyPr/>
          <a:lstStyle/>
          <a:p>
            <a:r>
              <a:rPr lang="ja-JP" altLang="en-US" dirty="0">
                <a:latin typeface="游ゴシック"/>
                <a:ea typeface="游ゴシック"/>
              </a:rPr>
              <a:t>職員ポータルの構築に関する</a:t>
            </a:r>
            <a:br>
              <a:rPr lang="en-US" altLang="ja-JP" dirty="0">
                <a:latin typeface="游ゴシック"/>
                <a:ea typeface="游ゴシック"/>
              </a:rPr>
            </a:br>
            <a:r>
              <a:rPr lang="ja-JP" altLang="en-US" dirty="0">
                <a:latin typeface="游ゴシック"/>
                <a:ea typeface="游ゴシック"/>
              </a:rPr>
              <a:t>情報提供依頼書　参考資料</a:t>
            </a:r>
            <a:endParaRPr kumimoji="1" lang="ja-JP" altLang="en-US" dirty="0">
              <a:latin typeface="游ゴシック"/>
              <a:ea typeface="游ゴシック"/>
            </a:endParaRPr>
          </a:p>
        </p:txBody>
      </p:sp>
    </p:spTree>
    <p:extLst>
      <p:ext uri="{BB962C8B-B14F-4D97-AF65-F5344CB8AC3E}">
        <p14:creationId xmlns:p14="http://schemas.microsoft.com/office/powerpoint/2010/main" val="33953715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図 40">
            <a:extLst>
              <a:ext uri="{FF2B5EF4-FFF2-40B4-BE49-F238E27FC236}">
                <a16:creationId xmlns:a16="http://schemas.microsoft.com/office/drawing/2014/main" id="{E7E03508-8C26-E877-50E6-90645C34DBC9}"/>
              </a:ext>
            </a:extLst>
          </p:cNvPr>
          <p:cNvPicPr>
            <a:picLocks noChangeAspect="1"/>
          </p:cNvPicPr>
          <p:nvPr/>
        </p:nvPicPr>
        <p:blipFill>
          <a:blip r:embed="rId2"/>
          <a:stretch>
            <a:fillRect/>
          </a:stretch>
        </p:blipFill>
        <p:spPr>
          <a:xfrm>
            <a:off x="1524000" y="1608176"/>
            <a:ext cx="9144000" cy="4841799"/>
          </a:xfrm>
          <a:prstGeom prst="rect">
            <a:avLst/>
          </a:prstGeom>
        </p:spPr>
      </p:pic>
      <p:sp>
        <p:nvSpPr>
          <p:cNvPr id="2" name="タイトル 1">
            <a:extLst>
              <a:ext uri="{FF2B5EF4-FFF2-40B4-BE49-F238E27FC236}">
                <a16:creationId xmlns:a16="http://schemas.microsoft.com/office/drawing/2014/main" id="{E3D8BD52-2E41-A6B7-11C0-B687260833DA}"/>
              </a:ext>
            </a:extLst>
          </p:cNvPr>
          <p:cNvSpPr>
            <a:spLocks noGrp="1"/>
          </p:cNvSpPr>
          <p:nvPr>
            <p:ph type="title"/>
          </p:nvPr>
        </p:nvSpPr>
        <p:spPr/>
        <p:txBody>
          <a:bodyPr/>
          <a:lstStyle/>
          <a:p>
            <a:r>
              <a:rPr lang="ja-JP" altLang="en-US"/>
              <a:t>０　これまでの経緯</a:t>
            </a:r>
            <a:endParaRPr kumimoji="1" lang="ja-JP" altLang="en-US"/>
          </a:p>
        </p:txBody>
      </p:sp>
      <p:sp>
        <p:nvSpPr>
          <p:cNvPr id="4" name="スライド番号プレースホルダー 3">
            <a:extLst>
              <a:ext uri="{FF2B5EF4-FFF2-40B4-BE49-F238E27FC236}">
                <a16:creationId xmlns:a16="http://schemas.microsoft.com/office/drawing/2014/main" id="{385A4946-5E5B-FDBC-31DA-E06AB137BEA0}"/>
              </a:ext>
            </a:extLst>
          </p:cNvPr>
          <p:cNvSpPr>
            <a:spLocks noGrp="1"/>
          </p:cNvSpPr>
          <p:nvPr>
            <p:ph type="sldNum" sz="quarter" idx="12"/>
          </p:nvPr>
        </p:nvSpPr>
        <p:spPr/>
        <p:txBody>
          <a:bodyPr/>
          <a:lstStyle/>
          <a:p>
            <a:pPr>
              <a:defRPr/>
            </a:pPr>
            <a:fld id="{896A4D28-3558-4475-BCCB-8DE97A065E75}" type="slidenum">
              <a:rPr lang="en-US" altLang="ja-JP" smtClean="0"/>
              <a:pPr>
                <a:defRPr/>
              </a:pPr>
              <a:t>1</a:t>
            </a:fld>
            <a:endParaRPr lang="en-US" altLang="ja-JP"/>
          </a:p>
        </p:txBody>
      </p:sp>
      <p:sp>
        <p:nvSpPr>
          <p:cNvPr id="42" name="テキスト ボックス 41">
            <a:extLst>
              <a:ext uri="{FF2B5EF4-FFF2-40B4-BE49-F238E27FC236}">
                <a16:creationId xmlns:a16="http://schemas.microsoft.com/office/drawing/2014/main" id="{CC21877C-C674-A457-7B53-DC5BE1B0DC1D}"/>
              </a:ext>
            </a:extLst>
          </p:cNvPr>
          <p:cNvSpPr txBox="1"/>
          <p:nvPr/>
        </p:nvSpPr>
        <p:spPr>
          <a:xfrm>
            <a:off x="1524000" y="492404"/>
            <a:ext cx="9144000" cy="974447"/>
          </a:xfrm>
          <a:prstGeom prst="rect">
            <a:avLst/>
          </a:prstGeom>
          <a:noFill/>
        </p:spPr>
        <p:txBody>
          <a:bodyPr wrap="square" lIns="36000" tIns="36000" rIns="36000" bIns="36000" rtlCol="0">
            <a:noAutofit/>
          </a:bodyPr>
          <a:lstStyle/>
          <a:p>
            <a:pPr marL="180975" indent="-180975"/>
            <a:r>
              <a:rPr lang="ja-JP" altLang="en-US" sz="1400">
                <a:solidFill>
                  <a:schemeClr val="accent6">
                    <a:lumMod val="50000"/>
                  </a:schemeClr>
                </a:solidFill>
                <a:latin typeface="游ゴシック" panose="020B0400000000000000" pitchFamily="50" charset="-128"/>
                <a:ea typeface="游ゴシック" panose="020B0400000000000000" pitchFamily="50" charset="-128"/>
              </a:rPr>
              <a:t>○これまで市民・事業者ポータルによる市民サービスの利便性向上、職員ポータルによる職員の働き方向上を目指して検討を進めてきた。</a:t>
            </a:r>
            <a:endParaRPr lang="en-US" altLang="ja-JP" sz="1400">
              <a:solidFill>
                <a:schemeClr val="accent6">
                  <a:lumMod val="50000"/>
                </a:schemeClr>
              </a:solidFill>
              <a:latin typeface="游ゴシック" panose="020B0400000000000000" pitchFamily="50" charset="-128"/>
              <a:ea typeface="游ゴシック" panose="020B0400000000000000" pitchFamily="50" charset="-128"/>
            </a:endParaRPr>
          </a:p>
          <a:p>
            <a:pPr marL="180975" indent="-180975"/>
            <a:r>
              <a:rPr lang="ja-JP" altLang="en-US" sz="1400">
                <a:solidFill>
                  <a:schemeClr val="accent6">
                    <a:lumMod val="50000"/>
                  </a:schemeClr>
                </a:solidFill>
                <a:latin typeface="游ゴシック" panose="020B0400000000000000" pitchFamily="50" charset="-128"/>
                <a:ea typeface="游ゴシック" panose="020B0400000000000000" pitchFamily="50" charset="-128"/>
              </a:rPr>
              <a:t>○特に職員ポータルについては、デジタルファースト・ワンスオンリー・ワンストップの超楽で事務ミスゼロの業務遂行を目指す姿に掲げて検討を進めてきた。</a:t>
            </a:r>
            <a:endParaRPr lang="en-US" altLang="ja-JP" sz="1400">
              <a:solidFill>
                <a:schemeClr val="accent6">
                  <a:lumMod val="50000"/>
                </a:schemeClr>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2960509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2" name="表 71">
            <a:extLst>
              <a:ext uri="{FF2B5EF4-FFF2-40B4-BE49-F238E27FC236}">
                <a16:creationId xmlns:a16="http://schemas.microsoft.com/office/drawing/2014/main" id="{3DEAB4B2-9321-6ADE-8335-ECFD2B684DD0}"/>
              </a:ext>
            </a:extLst>
          </p:cNvPr>
          <p:cNvGraphicFramePr>
            <a:graphicFrameLocks noGrp="1"/>
          </p:cNvGraphicFramePr>
          <p:nvPr>
            <p:extLst>
              <p:ext uri="{D42A27DB-BD31-4B8C-83A1-F6EECF244321}">
                <p14:modId xmlns:p14="http://schemas.microsoft.com/office/powerpoint/2010/main" val="3366434286"/>
              </p:ext>
            </p:extLst>
          </p:nvPr>
        </p:nvGraphicFramePr>
        <p:xfrm>
          <a:off x="6444641" y="3886486"/>
          <a:ext cx="4046320" cy="1585130"/>
        </p:xfrm>
        <a:graphic>
          <a:graphicData uri="http://schemas.openxmlformats.org/drawingml/2006/table">
            <a:tbl>
              <a:tblPr firstRow="1" bandRow="1">
                <a:tableStyleId>{5940675A-B579-460E-94D1-54222C63F5DA}</a:tableStyleId>
              </a:tblPr>
              <a:tblGrid>
                <a:gridCol w="4046320">
                  <a:extLst>
                    <a:ext uri="{9D8B030D-6E8A-4147-A177-3AD203B41FA5}">
                      <a16:colId xmlns:a16="http://schemas.microsoft.com/office/drawing/2014/main" val="4144299824"/>
                    </a:ext>
                  </a:extLst>
                </a:gridCol>
              </a:tblGrid>
              <a:tr h="306703">
                <a:tc>
                  <a:txBody>
                    <a:bodyPr/>
                    <a:lstStyle/>
                    <a:p>
                      <a:pPr algn="ctr"/>
                      <a:r>
                        <a:rPr kumimoji="1" lang="ja-JP" altLang="en-US" sz="1600">
                          <a:solidFill>
                            <a:schemeClr val="accent6">
                              <a:lumMod val="50000"/>
                            </a:schemeClr>
                          </a:solidFill>
                          <a:latin typeface="游ゴシック" panose="020B0400000000000000" pitchFamily="50" charset="-128"/>
                          <a:ea typeface="游ゴシック" panose="020B0400000000000000" pitchFamily="50" charset="-128"/>
                        </a:rPr>
                        <a:t>職員ポータル</a:t>
                      </a:r>
                    </a:p>
                  </a:txBody>
                  <a:tcPr marL="36000" marR="36000" marT="36000" marB="36000">
                    <a:solidFill>
                      <a:srgbClr val="CCECFF"/>
                    </a:solidFill>
                  </a:tcPr>
                </a:tc>
                <a:extLst>
                  <a:ext uri="{0D108BD9-81ED-4DB2-BD59-A6C34878D82A}">
                    <a16:rowId xmlns:a16="http://schemas.microsoft.com/office/drawing/2014/main" val="673929987"/>
                  </a:ext>
                </a:extLst>
              </a:tr>
              <a:tr h="1269290">
                <a:tc>
                  <a:txBody>
                    <a:bodyPr/>
                    <a:lstStyle/>
                    <a:p>
                      <a:endParaRPr kumimoji="1" lang="ja-JP" altLang="en-US"/>
                    </a:p>
                  </a:txBody>
                  <a:tcPr marL="36000" marR="36000" marT="36000" marB="36000"/>
                </a:tc>
                <a:extLst>
                  <a:ext uri="{0D108BD9-81ED-4DB2-BD59-A6C34878D82A}">
                    <a16:rowId xmlns:a16="http://schemas.microsoft.com/office/drawing/2014/main" val="1616401860"/>
                  </a:ext>
                </a:extLst>
              </a:tr>
            </a:tbl>
          </a:graphicData>
        </a:graphic>
      </p:graphicFrame>
      <p:sp>
        <p:nvSpPr>
          <p:cNvPr id="2" name="タイトル 1">
            <a:extLst>
              <a:ext uri="{FF2B5EF4-FFF2-40B4-BE49-F238E27FC236}">
                <a16:creationId xmlns:a16="http://schemas.microsoft.com/office/drawing/2014/main" id="{6895D3C3-8398-1AA8-CBAD-642E270E3342}"/>
              </a:ext>
            </a:extLst>
          </p:cNvPr>
          <p:cNvSpPr>
            <a:spLocks noGrp="1"/>
          </p:cNvSpPr>
          <p:nvPr>
            <p:ph type="title"/>
          </p:nvPr>
        </p:nvSpPr>
        <p:spPr/>
        <p:txBody>
          <a:bodyPr/>
          <a:lstStyle/>
          <a:p>
            <a:r>
              <a:rPr kumimoji="1" lang="ja-JP" altLang="en-US"/>
              <a:t>１　課題と目指す姿</a:t>
            </a:r>
          </a:p>
        </p:txBody>
      </p:sp>
      <p:sp>
        <p:nvSpPr>
          <p:cNvPr id="4" name="スライド番号プレースホルダー 3">
            <a:extLst>
              <a:ext uri="{FF2B5EF4-FFF2-40B4-BE49-F238E27FC236}">
                <a16:creationId xmlns:a16="http://schemas.microsoft.com/office/drawing/2014/main" id="{F3F3189A-372D-1901-9471-5528FE2E4D48}"/>
              </a:ext>
            </a:extLst>
          </p:cNvPr>
          <p:cNvSpPr>
            <a:spLocks noGrp="1"/>
          </p:cNvSpPr>
          <p:nvPr>
            <p:ph type="sldNum" sz="quarter" idx="12"/>
          </p:nvPr>
        </p:nvSpPr>
        <p:spPr/>
        <p:txBody>
          <a:bodyPr/>
          <a:lstStyle/>
          <a:p>
            <a:pPr>
              <a:defRPr/>
            </a:pPr>
            <a:fld id="{896A4D28-3558-4475-BCCB-8DE97A065E75}" type="slidenum">
              <a:rPr lang="en-US" altLang="ja-JP" smtClean="0"/>
              <a:pPr>
                <a:defRPr/>
              </a:pPr>
              <a:t>2</a:t>
            </a:fld>
            <a:endParaRPr lang="en-US" altLang="ja-JP"/>
          </a:p>
        </p:txBody>
      </p:sp>
      <p:pic>
        <p:nvPicPr>
          <p:cNvPr id="5" name="グラフィックス 4" descr="スピーカー フォン 枠線">
            <a:extLst>
              <a:ext uri="{FF2B5EF4-FFF2-40B4-BE49-F238E27FC236}">
                <a16:creationId xmlns:a16="http://schemas.microsoft.com/office/drawing/2014/main" id="{3DC66A4D-506B-0A25-9387-98525F2002C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664413" y="4873084"/>
            <a:ext cx="612000" cy="612000"/>
          </a:xfrm>
          <a:prstGeom prst="rect">
            <a:avLst/>
          </a:prstGeom>
        </p:spPr>
      </p:pic>
      <p:pic>
        <p:nvPicPr>
          <p:cNvPr id="7" name="グラフィックス 6" descr="チャット 枠線">
            <a:extLst>
              <a:ext uri="{FF2B5EF4-FFF2-40B4-BE49-F238E27FC236}">
                <a16:creationId xmlns:a16="http://schemas.microsoft.com/office/drawing/2014/main" id="{2D4BDF89-A57C-9504-6FB9-88111FBB29E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485454" y="5015917"/>
            <a:ext cx="612000" cy="612000"/>
          </a:xfrm>
          <a:prstGeom prst="rect">
            <a:avLst/>
          </a:prstGeom>
        </p:spPr>
      </p:pic>
      <p:pic>
        <p:nvPicPr>
          <p:cNvPr id="9" name="グラフィックス 8" descr="ドキュメント 枠線">
            <a:extLst>
              <a:ext uri="{FF2B5EF4-FFF2-40B4-BE49-F238E27FC236}">
                <a16:creationId xmlns:a16="http://schemas.microsoft.com/office/drawing/2014/main" id="{5140CAF1-7FE0-810C-39F7-86B4085B5CC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316930" y="4634961"/>
            <a:ext cx="504000" cy="504000"/>
          </a:xfrm>
          <a:prstGeom prst="rect">
            <a:avLst/>
          </a:prstGeom>
        </p:spPr>
      </p:pic>
      <p:pic>
        <p:nvPicPr>
          <p:cNvPr id="11" name="グラフィックス 10" descr="封筒 単色塗りつぶし">
            <a:extLst>
              <a:ext uri="{FF2B5EF4-FFF2-40B4-BE49-F238E27FC236}">
                <a16:creationId xmlns:a16="http://schemas.microsoft.com/office/drawing/2014/main" id="{7DE37022-20D7-7FDC-F4F8-FE516A1C18B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4485454" y="4490479"/>
            <a:ext cx="612000" cy="612000"/>
          </a:xfrm>
          <a:prstGeom prst="rect">
            <a:avLst/>
          </a:prstGeom>
        </p:spPr>
      </p:pic>
      <p:pic>
        <p:nvPicPr>
          <p:cNvPr id="13" name="グラフィックス 12" descr="オフィス ワーカー (女性) 枠線">
            <a:extLst>
              <a:ext uri="{FF2B5EF4-FFF2-40B4-BE49-F238E27FC236}">
                <a16:creationId xmlns:a16="http://schemas.microsoft.com/office/drawing/2014/main" id="{706DE3E3-AE60-F981-9535-C91DF2B06ED6}"/>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865548" y="2711966"/>
            <a:ext cx="612000" cy="612000"/>
          </a:xfrm>
          <a:prstGeom prst="rect">
            <a:avLst/>
          </a:prstGeom>
        </p:spPr>
      </p:pic>
      <p:pic>
        <p:nvPicPr>
          <p:cNvPr id="15" name="グラフィックス 14" descr="オフィス ワーカー (男性) 単色塗りつぶし">
            <a:extLst>
              <a:ext uri="{FF2B5EF4-FFF2-40B4-BE49-F238E27FC236}">
                <a16:creationId xmlns:a16="http://schemas.microsoft.com/office/drawing/2014/main" id="{27B15E51-4524-9D59-1291-2A247B1E5B2D}"/>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504014" y="2711966"/>
            <a:ext cx="612000" cy="612000"/>
          </a:xfrm>
          <a:prstGeom prst="rect">
            <a:avLst/>
          </a:prstGeom>
        </p:spPr>
      </p:pic>
      <p:sp>
        <p:nvSpPr>
          <p:cNvPr id="17" name="テキスト ボックス 16">
            <a:extLst>
              <a:ext uri="{FF2B5EF4-FFF2-40B4-BE49-F238E27FC236}">
                <a16:creationId xmlns:a16="http://schemas.microsoft.com/office/drawing/2014/main" id="{85879A0E-01AB-05A7-5180-3FC5169A16FD}"/>
              </a:ext>
            </a:extLst>
          </p:cNvPr>
          <p:cNvSpPr txBox="1"/>
          <p:nvPr/>
        </p:nvSpPr>
        <p:spPr>
          <a:xfrm>
            <a:off x="1524000" y="463828"/>
            <a:ext cx="9144000" cy="1777882"/>
          </a:xfrm>
          <a:prstGeom prst="rect">
            <a:avLst/>
          </a:prstGeom>
          <a:noFill/>
        </p:spPr>
        <p:txBody>
          <a:bodyPr wrap="square" lIns="36000" tIns="36000" rIns="36000" bIns="36000" rtlCol="0">
            <a:noAutofit/>
          </a:bodyPr>
          <a:lstStyle/>
          <a:p>
            <a:r>
              <a:rPr lang="en-US" altLang="ja-JP" sz="1400">
                <a:solidFill>
                  <a:schemeClr val="accent6">
                    <a:lumMod val="50000"/>
                  </a:schemeClr>
                </a:solidFill>
                <a:latin typeface="游ゴシック" panose="020B0400000000000000" pitchFamily="50" charset="-128"/>
                <a:ea typeface="游ゴシック" panose="020B0400000000000000" pitchFamily="50" charset="-128"/>
              </a:rPr>
              <a:t>【</a:t>
            </a:r>
            <a:r>
              <a:rPr lang="ja-JP" altLang="en-US" sz="1400">
                <a:solidFill>
                  <a:schemeClr val="accent6">
                    <a:lumMod val="50000"/>
                  </a:schemeClr>
                </a:solidFill>
                <a:latin typeface="游ゴシック" panose="020B0400000000000000" pitchFamily="50" charset="-128"/>
                <a:ea typeface="游ゴシック" panose="020B0400000000000000" pitchFamily="50" charset="-128"/>
              </a:rPr>
              <a:t>課題</a:t>
            </a:r>
            <a:r>
              <a:rPr lang="en-US" altLang="ja-JP" sz="1400">
                <a:solidFill>
                  <a:schemeClr val="accent6">
                    <a:lumMod val="50000"/>
                  </a:schemeClr>
                </a:solidFill>
                <a:latin typeface="游ゴシック" panose="020B0400000000000000" pitchFamily="50" charset="-128"/>
                <a:ea typeface="游ゴシック" panose="020B0400000000000000" pitchFamily="50" charset="-128"/>
              </a:rPr>
              <a:t>】</a:t>
            </a:r>
          </a:p>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　情報が分散しており、一覧性がないため、知りたいことを即時的に把握できない。</a:t>
            </a:r>
            <a:endParaRPr lang="en-US" altLang="ja-JP" sz="14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　最新情報を把握することができず、結果として問い合わせをしてしまう。</a:t>
            </a:r>
            <a:endParaRPr lang="en-US" altLang="ja-JP" sz="1400">
              <a:solidFill>
                <a:schemeClr val="accent6">
                  <a:lumMod val="50000"/>
                </a:schemeClr>
              </a:solidFill>
              <a:latin typeface="游ゴシック" panose="020B0400000000000000" pitchFamily="50" charset="-128"/>
              <a:ea typeface="游ゴシック" panose="020B0400000000000000" pitchFamily="50" charset="-128"/>
            </a:endParaRPr>
          </a:p>
          <a:p>
            <a:endParaRPr lang="en-US" altLang="ja-JP" sz="1400">
              <a:solidFill>
                <a:schemeClr val="accent6">
                  <a:lumMod val="50000"/>
                </a:schemeClr>
              </a:solidFill>
              <a:latin typeface="游ゴシック" panose="020B0400000000000000" pitchFamily="50" charset="-128"/>
              <a:ea typeface="游ゴシック" panose="020B0400000000000000" pitchFamily="50" charset="-128"/>
            </a:endParaRPr>
          </a:p>
          <a:p>
            <a:r>
              <a:rPr lang="en-US" altLang="ja-JP" sz="1400">
                <a:solidFill>
                  <a:schemeClr val="accent6">
                    <a:lumMod val="50000"/>
                  </a:schemeClr>
                </a:solidFill>
                <a:latin typeface="游ゴシック" panose="020B0400000000000000" pitchFamily="50" charset="-128"/>
                <a:ea typeface="游ゴシック" panose="020B0400000000000000" pitchFamily="50" charset="-128"/>
              </a:rPr>
              <a:t>【</a:t>
            </a:r>
            <a:r>
              <a:rPr lang="ja-JP" altLang="en-US" sz="1400">
                <a:solidFill>
                  <a:schemeClr val="accent6">
                    <a:lumMod val="50000"/>
                  </a:schemeClr>
                </a:solidFill>
                <a:latin typeface="游ゴシック" panose="020B0400000000000000" pitchFamily="50" charset="-128"/>
                <a:ea typeface="游ゴシック" panose="020B0400000000000000" pitchFamily="50" charset="-128"/>
              </a:rPr>
              <a:t>目指す姿</a:t>
            </a:r>
            <a:r>
              <a:rPr lang="en-US" altLang="ja-JP" sz="1400">
                <a:solidFill>
                  <a:schemeClr val="accent6">
                    <a:lumMod val="50000"/>
                  </a:schemeClr>
                </a:solidFill>
                <a:latin typeface="游ゴシック" panose="020B0400000000000000" pitchFamily="50" charset="-128"/>
                <a:ea typeface="游ゴシック" panose="020B0400000000000000" pitchFamily="50" charset="-128"/>
              </a:rPr>
              <a:t>】</a:t>
            </a:r>
          </a:p>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　情報を集約化　⇒　知りたいことをスピーディーかつ効率的に把握</a:t>
            </a:r>
            <a:endParaRPr lang="en-US" altLang="ja-JP" sz="14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　ツールの集約化　⇒　効率的な作業を可能に</a:t>
            </a:r>
            <a:endParaRPr lang="en-US" altLang="ja-JP" sz="14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　</a:t>
            </a:r>
            <a:r>
              <a:rPr lang="en-US" altLang="ja-JP" sz="1400">
                <a:solidFill>
                  <a:schemeClr val="accent6">
                    <a:lumMod val="50000"/>
                  </a:schemeClr>
                </a:solidFill>
                <a:latin typeface="游ゴシック" panose="020B0400000000000000" pitchFamily="50" charset="-128"/>
                <a:ea typeface="游ゴシック" panose="020B0400000000000000" pitchFamily="50" charset="-128"/>
              </a:rPr>
              <a:t> </a:t>
            </a:r>
            <a:r>
              <a:rPr lang="ja-JP" altLang="en-US" sz="1400">
                <a:solidFill>
                  <a:schemeClr val="accent6">
                    <a:lumMod val="50000"/>
                  </a:schemeClr>
                </a:solidFill>
                <a:latin typeface="游ゴシック" panose="020B0400000000000000" pitchFamily="50" charset="-128"/>
                <a:ea typeface="游ゴシック" panose="020B0400000000000000" pitchFamily="50" charset="-128"/>
              </a:rPr>
              <a:t>業務環境の</a:t>
            </a:r>
            <a:r>
              <a:rPr lang="en-US" altLang="ja-JP" sz="1400">
                <a:solidFill>
                  <a:schemeClr val="accent6">
                    <a:lumMod val="50000"/>
                  </a:schemeClr>
                </a:solidFill>
                <a:latin typeface="游ゴシック" panose="020B0400000000000000" pitchFamily="50" charset="-128"/>
                <a:ea typeface="游ゴシック" panose="020B0400000000000000" pitchFamily="50" charset="-128"/>
              </a:rPr>
              <a:t>UX</a:t>
            </a:r>
            <a:r>
              <a:rPr lang="ja-JP" altLang="en-US" sz="1400">
                <a:solidFill>
                  <a:schemeClr val="accent6">
                    <a:lumMod val="50000"/>
                  </a:schemeClr>
                </a:solidFill>
                <a:latin typeface="游ゴシック" panose="020B0400000000000000" pitchFamily="50" charset="-128"/>
                <a:ea typeface="游ゴシック" panose="020B0400000000000000" pitchFamily="50" charset="-128"/>
              </a:rPr>
              <a:t>を向上、情報のサイロ化を解消し、職員の業務効率性を向上。仕事のしやすい環境を実現</a:t>
            </a:r>
          </a:p>
        </p:txBody>
      </p:sp>
      <p:sp>
        <p:nvSpPr>
          <p:cNvPr id="18" name="テキスト ボックス 17">
            <a:extLst>
              <a:ext uri="{FF2B5EF4-FFF2-40B4-BE49-F238E27FC236}">
                <a16:creationId xmlns:a16="http://schemas.microsoft.com/office/drawing/2014/main" id="{14D73482-CD99-EEBD-E70A-AD981769BF76}"/>
              </a:ext>
            </a:extLst>
          </p:cNvPr>
          <p:cNvSpPr txBox="1"/>
          <p:nvPr/>
        </p:nvSpPr>
        <p:spPr>
          <a:xfrm>
            <a:off x="1681085" y="4058479"/>
            <a:ext cx="1008000"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照会・回答</a:t>
            </a:r>
          </a:p>
        </p:txBody>
      </p:sp>
      <p:pic>
        <p:nvPicPr>
          <p:cNvPr id="20" name="グラフィックス 19" descr="リスト 単色塗りつぶし">
            <a:extLst>
              <a:ext uri="{FF2B5EF4-FFF2-40B4-BE49-F238E27FC236}">
                <a16:creationId xmlns:a16="http://schemas.microsoft.com/office/drawing/2014/main" id="{95C1C23E-870A-4DA4-EAE3-1B9EBC12D7E4}"/>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2003078" y="4873084"/>
            <a:ext cx="612000" cy="612000"/>
          </a:xfrm>
          <a:prstGeom prst="rect">
            <a:avLst/>
          </a:prstGeom>
        </p:spPr>
      </p:pic>
      <p:pic>
        <p:nvPicPr>
          <p:cNvPr id="22" name="グラフィックス 21" descr="メガホン 1 枠線">
            <a:extLst>
              <a:ext uri="{FF2B5EF4-FFF2-40B4-BE49-F238E27FC236}">
                <a16:creationId xmlns:a16="http://schemas.microsoft.com/office/drawing/2014/main" id="{ED8CE5AF-743A-050F-EC8F-8A7DB0B10696}"/>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1592550" y="4585084"/>
            <a:ext cx="612000" cy="612000"/>
          </a:xfrm>
          <a:prstGeom prst="rect">
            <a:avLst/>
          </a:prstGeom>
        </p:spPr>
      </p:pic>
      <p:sp>
        <p:nvSpPr>
          <p:cNvPr id="23" name="テキスト ボックス 22">
            <a:extLst>
              <a:ext uri="{FF2B5EF4-FFF2-40B4-BE49-F238E27FC236}">
                <a16:creationId xmlns:a16="http://schemas.microsoft.com/office/drawing/2014/main" id="{CA57A002-C8AF-0908-D0B7-9669C7EBA568}"/>
              </a:ext>
            </a:extLst>
          </p:cNvPr>
          <p:cNvSpPr txBox="1"/>
          <p:nvPr/>
        </p:nvSpPr>
        <p:spPr>
          <a:xfrm>
            <a:off x="2839278" y="4058479"/>
            <a:ext cx="792000" cy="720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情報</a:t>
            </a:r>
            <a:r>
              <a:rPr lang="en-US" altLang="ja-JP" sz="1400">
                <a:solidFill>
                  <a:schemeClr val="accent6">
                    <a:lumMod val="50000"/>
                  </a:schemeClr>
                </a:solidFill>
                <a:latin typeface="游ゴシック" panose="020B0400000000000000" pitchFamily="50" charset="-128"/>
                <a:ea typeface="游ゴシック" panose="020B0400000000000000" pitchFamily="50" charset="-128"/>
              </a:rPr>
              <a:t>DB</a:t>
            </a:r>
          </a:p>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掲示板</a:t>
            </a:r>
            <a:endParaRPr lang="en-US" altLang="ja-JP" sz="14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様式</a:t>
            </a:r>
            <a:r>
              <a:rPr lang="en-US" altLang="ja-JP" sz="1400">
                <a:solidFill>
                  <a:schemeClr val="accent6">
                    <a:lumMod val="50000"/>
                  </a:schemeClr>
                </a:solidFill>
                <a:latin typeface="游ゴシック" panose="020B0400000000000000" pitchFamily="50" charset="-128"/>
                <a:ea typeface="游ゴシック" panose="020B0400000000000000" pitchFamily="50" charset="-128"/>
              </a:rPr>
              <a:t>DB</a:t>
            </a:r>
            <a:endParaRPr lang="ja-JP" altLang="en-US" sz="1400">
              <a:solidFill>
                <a:schemeClr val="accent6">
                  <a:lumMod val="50000"/>
                </a:schemeClr>
              </a:solidFill>
              <a:latin typeface="游ゴシック" panose="020B0400000000000000" pitchFamily="50" charset="-128"/>
              <a:ea typeface="游ゴシック" panose="020B0400000000000000" pitchFamily="50" charset="-128"/>
            </a:endParaRPr>
          </a:p>
        </p:txBody>
      </p:sp>
      <p:sp>
        <p:nvSpPr>
          <p:cNvPr id="24" name="テキスト ボックス 23">
            <a:extLst>
              <a:ext uri="{FF2B5EF4-FFF2-40B4-BE49-F238E27FC236}">
                <a16:creationId xmlns:a16="http://schemas.microsoft.com/office/drawing/2014/main" id="{DC22A566-2DBF-D2AB-407D-C09C1657E11A}"/>
              </a:ext>
            </a:extLst>
          </p:cNvPr>
          <p:cNvSpPr txBox="1"/>
          <p:nvPr/>
        </p:nvSpPr>
        <p:spPr>
          <a:xfrm>
            <a:off x="3724199" y="4058479"/>
            <a:ext cx="432000"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電話</a:t>
            </a:r>
          </a:p>
        </p:txBody>
      </p:sp>
      <p:sp>
        <p:nvSpPr>
          <p:cNvPr id="25" name="テキスト ボックス 24">
            <a:extLst>
              <a:ext uri="{FF2B5EF4-FFF2-40B4-BE49-F238E27FC236}">
                <a16:creationId xmlns:a16="http://schemas.microsoft.com/office/drawing/2014/main" id="{4782612E-58FE-1F75-01D3-F625885CF61D}"/>
              </a:ext>
            </a:extLst>
          </p:cNvPr>
          <p:cNvSpPr txBox="1"/>
          <p:nvPr/>
        </p:nvSpPr>
        <p:spPr>
          <a:xfrm>
            <a:off x="4395454" y="4092705"/>
            <a:ext cx="792000" cy="432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メール</a:t>
            </a:r>
            <a:endParaRPr lang="en-US" altLang="ja-JP" sz="14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チャット</a:t>
            </a:r>
          </a:p>
        </p:txBody>
      </p:sp>
      <p:pic>
        <p:nvPicPr>
          <p:cNvPr id="27" name="グラフィックス 26" descr="ワークフロー 枠線">
            <a:extLst>
              <a:ext uri="{FF2B5EF4-FFF2-40B4-BE49-F238E27FC236}">
                <a16:creationId xmlns:a16="http://schemas.microsoft.com/office/drawing/2014/main" id="{D057B86E-6E2C-B1AB-6B4A-CB3609B06407}"/>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5339630" y="4873084"/>
            <a:ext cx="612000" cy="612000"/>
          </a:xfrm>
          <a:prstGeom prst="rect">
            <a:avLst/>
          </a:prstGeom>
        </p:spPr>
      </p:pic>
      <p:sp>
        <p:nvSpPr>
          <p:cNvPr id="28" name="テキスト ボックス 27">
            <a:extLst>
              <a:ext uri="{FF2B5EF4-FFF2-40B4-BE49-F238E27FC236}">
                <a16:creationId xmlns:a16="http://schemas.microsoft.com/office/drawing/2014/main" id="{B0CD3D73-D305-AE22-E151-073354CB2A6E}"/>
              </a:ext>
            </a:extLst>
          </p:cNvPr>
          <p:cNvSpPr txBox="1"/>
          <p:nvPr/>
        </p:nvSpPr>
        <p:spPr>
          <a:xfrm>
            <a:off x="5429630" y="4092705"/>
            <a:ext cx="432000"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申請</a:t>
            </a:r>
          </a:p>
        </p:txBody>
      </p:sp>
      <p:cxnSp>
        <p:nvCxnSpPr>
          <p:cNvPr id="30" name="直線コネクタ 29">
            <a:extLst>
              <a:ext uri="{FF2B5EF4-FFF2-40B4-BE49-F238E27FC236}">
                <a16:creationId xmlns:a16="http://schemas.microsoft.com/office/drawing/2014/main" id="{F928AE76-B7DD-217F-625E-26351F7E9F3A}"/>
              </a:ext>
            </a:extLst>
          </p:cNvPr>
          <p:cNvCxnSpPr>
            <a:cxnSpLocks/>
          </p:cNvCxnSpPr>
          <p:nvPr/>
        </p:nvCxnSpPr>
        <p:spPr>
          <a:xfrm>
            <a:off x="2724945" y="3899453"/>
            <a:ext cx="0" cy="1585631"/>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1" name="直線コネクタ 30">
            <a:extLst>
              <a:ext uri="{FF2B5EF4-FFF2-40B4-BE49-F238E27FC236}">
                <a16:creationId xmlns:a16="http://schemas.microsoft.com/office/drawing/2014/main" id="{465F49F7-3BAC-A223-151E-C19CAF94BE0D}"/>
              </a:ext>
            </a:extLst>
          </p:cNvPr>
          <p:cNvCxnSpPr>
            <a:cxnSpLocks/>
          </p:cNvCxnSpPr>
          <p:nvPr/>
        </p:nvCxnSpPr>
        <p:spPr>
          <a:xfrm>
            <a:off x="3648075" y="3899453"/>
            <a:ext cx="0" cy="1585631"/>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2" name="直線コネクタ 31">
            <a:extLst>
              <a:ext uri="{FF2B5EF4-FFF2-40B4-BE49-F238E27FC236}">
                <a16:creationId xmlns:a16="http://schemas.microsoft.com/office/drawing/2014/main" id="{6044778B-B8D7-40E1-F04E-C37EE9DEC853}"/>
              </a:ext>
            </a:extLst>
          </p:cNvPr>
          <p:cNvCxnSpPr>
            <a:cxnSpLocks/>
          </p:cNvCxnSpPr>
          <p:nvPr/>
        </p:nvCxnSpPr>
        <p:spPr>
          <a:xfrm>
            <a:off x="4377199" y="3899453"/>
            <a:ext cx="0" cy="1585631"/>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cxnSp>
        <p:nvCxnSpPr>
          <p:cNvPr id="33" name="直線コネクタ 32">
            <a:extLst>
              <a:ext uri="{FF2B5EF4-FFF2-40B4-BE49-F238E27FC236}">
                <a16:creationId xmlns:a16="http://schemas.microsoft.com/office/drawing/2014/main" id="{F5FAAF4F-7A9E-A57E-6DBA-5701FA5E3C02}"/>
              </a:ext>
            </a:extLst>
          </p:cNvPr>
          <p:cNvCxnSpPr>
            <a:cxnSpLocks/>
          </p:cNvCxnSpPr>
          <p:nvPr/>
        </p:nvCxnSpPr>
        <p:spPr>
          <a:xfrm>
            <a:off x="5339304" y="3899453"/>
            <a:ext cx="0" cy="1585631"/>
          </a:xfrm>
          <a:prstGeom prst="line">
            <a:avLst/>
          </a:prstGeom>
          <a:ln w="19050">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
        <p:nvSpPr>
          <p:cNvPr id="34" name="テキスト ボックス 33">
            <a:extLst>
              <a:ext uri="{FF2B5EF4-FFF2-40B4-BE49-F238E27FC236}">
                <a16:creationId xmlns:a16="http://schemas.microsoft.com/office/drawing/2014/main" id="{6B49FE20-D388-0155-93F5-7493DB475F82}"/>
              </a:ext>
            </a:extLst>
          </p:cNvPr>
          <p:cNvSpPr txBox="1"/>
          <p:nvPr/>
        </p:nvSpPr>
        <p:spPr>
          <a:xfrm>
            <a:off x="4076966" y="2924322"/>
            <a:ext cx="828000"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一般職員</a:t>
            </a:r>
          </a:p>
        </p:txBody>
      </p:sp>
      <p:pic>
        <p:nvPicPr>
          <p:cNvPr id="35" name="グラフィックス 34" descr="オフィス ワーカー (女性) 枠線">
            <a:extLst>
              <a:ext uri="{FF2B5EF4-FFF2-40B4-BE49-F238E27FC236}">
                <a16:creationId xmlns:a16="http://schemas.microsoft.com/office/drawing/2014/main" id="{42360688-DC53-FE7A-371F-D5306D390EDD}"/>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839082" y="6160160"/>
            <a:ext cx="612000" cy="612000"/>
          </a:xfrm>
          <a:prstGeom prst="rect">
            <a:avLst/>
          </a:prstGeom>
        </p:spPr>
      </p:pic>
      <p:pic>
        <p:nvPicPr>
          <p:cNvPr id="36" name="グラフィックス 35" descr="オフィス ワーカー (男性) 単色塗りつぶし">
            <a:extLst>
              <a:ext uri="{FF2B5EF4-FFF2-40B4-BE49-F238E27FC236}">
                <a16:creationId xmlns:a16="http://schemas.microsoft.com/office/drawing/2014/main" id="{4B45C052-D317-ADA5-A6AE-9D1281266E9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3477548" y="6160160"/>
            <a:ext cx="612000" cy="612000"/>
          </a:xfrm>
          <a:prstGeom prst="rect">
            <a:avLst/>
          </a:prstGeom>
        </p:spPr>
      </p:pic>
      <p:sp>
        <p:nvSpPr>
          <p:cNvPr id="37" name="テキスト ボックス 36">
            <a:extLst>
              <a:ext uri="{FF2B5EF4-FFF2-40B4-BE49-F238E27FC236}">
                <a16:creationId xmlns:a16="http://schemas.microsoft.com/office/drawing/2014/main" id="{2AF39499-4F13-E972-9554-650E6369BBCF}"/>
              </a:ext>
            </a:extLst>
          </p:cNvPr>
          <p:cNvSpPr txBox="1"/>
          <p:nvPr/>
        </p:nvSpPr>
        <p:spPr>
          <a:xfrm>
            <a:off x="4050500" y="6372516"/>
            <a:ext cx="828000"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各所管課</a:t>
            </a:r>
          </a:p>
        </p:txBody>
      </p:sp>
      <p:cxnSp>
        <p:nvCxnSpPr>
          <p:cNvPr id="39" name="直線矢印コネクタ 38">
            <a:extLst>
              <a:ext uri="{FF2B5EF4-FFF2-40B4-BE49-F238E27FC236}">
                <a16:creationId xmlns:a16="http://schemas.microsoft.com/office/drawing/2014/main" id="{7CE7DD81-D250-0304-753D-9B4FF9CB05C6}"/>
              </a:ext>
            </a:extLst>
          </p:cNvPr>
          <p:cNvCxnSpPr/>
          <p:nvPr/>
        </p:nvCxnSpPr>
        <p:spPr>
          <a:xfrm flipH="1">
            <a:off x="2204550" y="3420234"/>
            <a:ext cx="634532" cy="394252"/>
          </a:xfrm>
          <a:prstGeom prst="straightConnector1">
            <a:avLst/>
          </a:prstGeom>
          <a:ln w="25400" cap="rnd">
            <a:solidFill>
              <a:schemeClr val="accent6">
                <a:lumMod val="75000"/>
              </a:schemeClr>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40" name="直線矢印コネクタ 39">
            <a:extLst>
              <a:ext uri="{FF2B5EF4-FFF2-40B4-BE49-F238E27FC236}">
                <a16:creationId xmlns:a16="http://schemas.microsoft.com/office/drawing/2014/main" id="{035F3294-3B22-295F-E7A6-3135ECD05ED0}"/>
              </a:ext>
            </a:extLst>
          </p:cNvPr>
          <p:cNvCxnSpPr>
            <a:cxnSpLocks/>
          </p:cNvCxnSpPr>
          <p:nvPr/>
        </p:nvCxnSpPr>
        <p:spPr>
          <a:xfrm flipH="1">
            <a:off x="3145083" y="3414536"/>
            <a:ext cx="214395" cy="471950"/>
          </a:xfrm>
          <a:prstGeom prst="straightConnector1">
            <a:avLst/>
          </a:prstGeom>
          <a:ln w="25400" cap="rnd">
            <a:solidFill>
              <a:schemeClr val="accent6">
                <a:lumMod val="75000"/>
              </a:schemeClr>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42" name="直線矢印コネクタ 41">
            <a:extLst>
              <a:ext uri="{FF2B5EF4-FFF2-40B4-BE49-F238E27FC236}">
                <a16:creationId xmlns:a16="http://schemas.microsoft.com/office/drawing/2014/main" id="{3ED56E35-A4EA-657A-A8C4-A73F54DBF673}"/>
              </a:ext>
            </a:extLst>
          </p:cNvPr>
          <p:cNvCxnSpPr>
            <a:cxnSpLocks/>
          </p:cNvCxnSpPr>
          <p:nvPr/>
        </p:nvCxnSpPr>
        <p:spPr>
          <a:xfrm>
            <a:off x="4059191" y="3412914"/>
            <a:ext cx="97008" cy="473573"/>
          </a:xfrm>
          <a:prstGeom prst="straightConnector1">
            <a:avLst/>
          </a:prstGeom>
          <a:ln w="25400" cap="rnd">
            <a:solidFill>
              <a:schemeClr val="accent6">
                <a:lumMod val="75000"/>
              </a:schemeClr>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44" name="直線矢印コネクタ 43">
            <a:extLst>
              <a:ext uri="{FF2B5EF4-FFF2-40B4-BE49-F238E27FC236}">
                <a16:creationId xmlns:a16="http://schemas.microsoft.com/office/drawing/2014/main" id="{EF84243B-36E4-8BA8-F6E9-E6101F1EE6CB}"/>
              </a:ext>
            </a:extLst>
          </p:cNvPr>
          <p:cNvCxnSpPr>
            <a:cxnSpLocks/>
          </p:cNvCxnSpPr>
          <p:nvPr/>
        </p:nvCxnSpPr>
        <p:spPr>
          <a:xfrm>
            <a:off x="4485454" y="3398074"/>
            <a:ext cx="419512" cy="477634"/>
          </a:xfrm>
          <a:prstGeom prst="straightConnector1">
            <a:avLst/>
          </a:prstGeom>
          <a:ln w="25400" cap="rnd">
            <a:solidFill>
              <a:schemeClr val="accent6">
                <a:lumMod val="75000"/>
              </a:schemeClr>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48" name="直線矢印コネクタ 47">
            <a:extLst>
              <a:ext uri="{FF2B5EF4-FFF2-40B4-BE49-F238E27FC236}">
                <a16:creationId xmlns:a16="http://schemas.microsoft.com/office/drawing/2014/main" id="{C1F083E6-F475-4783-7113-BE7AEF4545BD}"/>
              </a:ext>
            </a:extLst>
          </p:cNvPr>
          <p:cNvCxnSpPr>
            <a:cxnSpLocks/>
          </p:cNvCxnSpPr>
          <p:nvPr/>
        </p:nvCxnSpPr>
        <p:spPr>
          <a:xfrm>
            <a:off x="4855914" y="3398074"/>
            <a:ext cx="789717" cy="477634"/>
          </a:xfrm>
          <a:prstGeom prst="straightConnector1">
            <a:avLst/>
          </a:prstGeom>
          <a:ln w="25400" cap="rnd">
            <a:solidFill>
              <a:schemeClr val="accent6">
                <a:lumMod val="75000"/>
              </a:schemeClr>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53" name="直線矢印コネクタ 52">
            <a:extLst>
              <a:ext uri="{FF2B5EF4-FFF2-40B4-BE49-F238E27FC236}">
                <a16:creationId xmlns:a16="http://schemas.microsoft.com/office/drawing/2014/main" id="{1C58926D-5ACA-BEBB-30D0-990EA391B20C}"/>
              </a:ext>
            </a:extLst>
          </p:cNvPr>
          <p:cNvCxnSpPr>
            <a:cxnSpLocks/>
          </p:cNvCxnSpPr>
          <p:nvPr/>
        </p:nvCxnSpPr>
        <p:spPr>
          <a:xfrm flipH="1" flipV="1">
            <a:off x="2280673" y="5570050"/>
            <a:ext cx="535154" cy="612715"/>
          </a:xfrm>
          <a:prstGeom prst="straightConnector1">
            <a:avLst/>
          </a:prstGeom>
          <a:ln w="25400" cap="rnd">
            <a:solidFill>
              <a:schemeClr val="accent6">
                <a:lumMod val="75000"/>
              </a:schemeClr>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56" name="直線矢印コネクタ 55">
            <a:extLst>
              <a:ext uri="{FF2B5EF4-FFF2-40B4-BE49-F238E27FC236}">
                <a16:creationId xmlns:a16="http://schemas.microsoft.com/office/drawing/2014/main" id="{C1DDB4E6-7B35-B9E8-5385-0FF1111787D4}"/>
              </a:ext>
            </a:extLst>
          </p:cNvPr>
          <p:cNvCxnSpPr>
            <a:cxnSpLocks/>
          </p:cNvCxnSpPr>
          <p:nvPr/>
        </p:nvCxnSpPr>
        <p:spPr>
          <a:xfrm flipV="1">
            <a:off x="3145082" y="5534480"/>
            <a:ext cx="0" cy="567563"/>
          </a:xfrm>
          <a:prstGeom prst="straightConnector1">
            <a:avLst/>
          </a:prstGeom>
          <a:ln w="25400" cap="rnd">
            <a:solidFill>
              <a:schemeClr val="accent6">
                <a:lumMod val="75000"/>
              </a:schemeClr>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59" name="直線矢印コネクタ 58">
            <a:extLst>
              <a:ext uri="{FF2B5EF4-FFF2-40B4-BE49-F238E27FC236}">
                <a16:creationId xmlns:a16="http://schemas.microsoft.com/office/drawing/2014/main" id="{83F68690-C6EE-DE31-E094-3168932F186C}"/>
              </a:ext>
            </a:extLst>
          </p:cNvPr>
          <p:cNvCxnSpPr>
            <a:cxnSpLocks/>
          </p:cNvCxnSpPr>
          <p:nvPr/>
        </p:nvCxnSpPr>
        <p:spPr>
          <a:xfrm flipV="1">
            <a:off x="3810015" y="5570050"/>
            <a:ext cx="130185" cy="531993"/>
          </a:xfrm>
          <a:prstGeom prst="straightConnector1">
            <a:avLst/>
          </a:prstGeom>
          <a:ln w="25400" cap="rnd">
            <a:solidFill>
              <a:schemeClr val="accent6">
                <a:lumMod val="75000"/>
              </a:schemeClr>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62" name="直線矢印コネクタ 61">
            <a:extLst>
              <a:ext uri="{FF2B5EF4-FFF2-40B4-BE49-F238E27FC236}">
                <a16:creationId xmlns:a16="http://schemas.microsoft.com/office/drawing/2014/main" id="{5DFD27B0-2DE5-70D1-311C-E71AFFA2EECC}"/>
              </a:ext>
            </a:extLst>
          </p:cNvPr>
          <p:cNvCxnSpPr>
            <a:cxnSpLocks/>
          </p:cNvCxnSpPr>
          <p:nvPr/>
        </p:nvCxnSpPr>
        <p:spPr>
          <a:xfrm flipV="1">
            <a:off x="4076966" y="5616516"/>
            <a:ext cx="618244" cy="485526"/>
          </a:xfrm>
          <a:prstGeom prst="straightConnector1">
            <a:avLst/>
          </a:prstGeom>
          <a:ln w="25400" cap="rnd">
            <a:solidFill>
              <a:schemeClr val="accent6">
                <a:lumMod val="75000"/>
              </a:schemeClr>
            </a:solidFill>
            <a:headEnd type="none"/>
            <a:tailEnd type="arrow"/>
          </a:ln>
        </p:spPr>
        <p:style>
          <a:lnRef idx="1">
            <a:schemeClr val="accent1"/>
          </a:lnRef>
          <a:fillRef idx="0">
            <a:schemeClr val="accent1"/>
          </a:fillRef>
          <a:effectRef idx="0">
            <a:schemeClr val="accent1"/>
          </a:effectRef>
          <a:fontRef idx="minor">
            <a:schemeClr val="tx1"/>
          </a:fontRef>
        </p:style>
      </p:cxnSp>
      <p:cxnSp>
        <p:nvCxnSpPr>
          <p:cNvPr id="65" name="直線矢印コネクタ 64">
            <a:extLst>
              <a:ext uri="{FF2B5EF4-FFF2-40B4-BE49-F238E27FC236}">
                <a16:creationId xmlns:a16="http://schemas.microsoft.com/office/drawing/2014/main" id="{163982CF-56A4-D42C-EA01-2719168C52ED}"/>
              </a:ext>
            </a:extLst>
          </p:cNvPr>
          <p:cNvCxnSpPr>
            <a:cxnSpLocks/>
          </p:cNvCxnSpPr>
          <p:nvPr/>
        </p:nvCxnSpPr>
        <p:spPr>
          <a:xfrm flipV="1">
            <a:off x="4464500" y="5551444"/>
            <a:ext cx="1181130" cy="668153"/>
          </a:xfrm>
          <a:prstGeom prst="straightConnector1">
            <a:avLst/>
          </a:prstGeom>
          <a:ln w="25400" cap="rnd">
            <a:solidFill>
              <a:schemeClr val="accent6">
                <a:lumMod val="75000"/>
              </a:schemeClr>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68" name="二等辺三角形 67">
            <a:extLst>
              <a:ext uri="{FF2B5EF4-FFF2-40B4-BE49-F238E27FC236}">
                <a16:creationId xmlns:a16="http://schemas.microsoft.com/office/drawing/2014/main" id="{FC32DDA0-B38B-C1CA-DC9A-0FB4C40AF6ED}"/>
              </a:ext>
            </a:extLst>
          </p:cNvPr>
          <p:cNvSpPr/>
          <p:nvPr/>
        </p:nvSpPr>
        <p:spPr>
          <a:xfrm rot="5400000">
            <a:off x="4998850" y="4459685"/>
            <a:ext cx="2418527" cy="244517"/>
          </a:xfrm>
          <a:prstGeom prst="triangle">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9" name="グラフィックス 68" descr="オフィス ワーカー (女性) 枠線">
            <a:extLst>
              <a:ext uri="{FF2B5EF4-FFF2-40B4-BE49-F238E27FC236}">
                <a16:creationId xmlns:a16="http://schemas.microsoft.com/office/drawing/2014/main" id="{01BF7DD0-D874-ACE7-7DFF-68C2630CD82E}"/>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769988" y="2638943"/>
            <a:ext cx="612000" cy="612000"/>
          </a:xfrm>
          <a:prstGeom prst="rect">
            <a:avLst/>
          </a:prstGeom>
        </p:spPr>
      </p:pic>
      <p:pic>
        <p:nvPicPr>
          <p:cNvPr id="70" name="グラフィックス 69" descr="オフィス ワーカー (男性) 単色塗りつぶし">
            <a:extLst>
              <a:ext uri="{FF2B5EF4-FFF2-40B4-BE49-F238E27FC236}">
                <a16:creationId xmlns:a16="http://schemas.microsoft.com/office/drawing/2014/main" id="{1395EDD7-DEA4-DEDA-1E29-33D3BFFB7635}"/>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408454" y="2638943"/>
            <a:ext cx="612000" cy="612000"/>
          </a:xfrm>
          <a:prstGeom prst="rect">
            <a:avLst/>
          </a:prstGeom>
        </p:spPr>
      </p:pic>
      <p:sp>
        <p:nvSpPr>
          <p:cNvPr id="71" name="テキスト ボックス 70">
            <a:extLst>
              <a:ext uri="{FF2B5EF4-FFF2-40B4-BE49-F238E27FC236}">
                <a16:creationId xmlns:a16="http://schemas.microsoft.com/office/drawing/2014/main" id="{C476A3C9-F363-2283-02AC-91BDF6B324CA}"/>
              </a:ext>
            </a:extLst>
          </p:cNvPr>
          <p:cNvSpPr txBox="1"/>
          <p:nvPr/>
        </p:nvSpPr>
        <p:spPr>
          <a:xfrm>
            <a:off x="8981406" y="2851299"/>
            <a:ext cx="828000"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一般職員</a:t>
            </a:r>
          </a:p>
        </p:txBody>
      </p:sp>
      <p:cxnSp>
        <p:nvCxnSpPr>
          <p:cNvPr id="73" name="直線矢印コネクタ 72">
            <a:extLst>
              <a:ext uri="{FF2B5EF4-FFF2-40B4-BE49-F238E27FC236}">
                <a16:creationId xmlns:a16="http://schemas.microsoft.com/office/drawing/2014/main" id="{76565541-B2E2-6EC4-6506-ED52698A5B3B}"/>
              </a:ext>
            </a:extLst>
          </p:cNvPr>
          <p:cNvCxnSpPr>
            <a:cxnSpLocks/>
          </p:cNvCxnSpPr>
          <p:nvPr/>
        </p:nvCxnSpPr>
        <p:spPr>
          <a:xfrm>
            <a:off x="8381988" y="3212322"/>
            <a:ext cx="0" cy="540000"/>
          </a:xfrm>
          <a:prstGeom prst="straightConnector1">
            <a:avLst/>
          </a:prstGeom>
          <a:ln w="25400" cap="rnd">
            <a:solidFill>
              <a:schemeClr val="accent6">
                <a:lumMod val="75000"/>
              </a:schemeClr>
            </a:solidFill>
            <a:headEnd type="none"/>
            <a:tailEnd type="arrow"/>
          </a:ln>
        </p:spPr>
        <p:style>
          <a:lnRef idx="1">
            <a:schemeClr val="accent1"/>
          </a:lnRef>
          <a:fillRef idx="0">
            <a:schemeClr val="accent1"/>
          </a:fillRef>
          <a:effectRef idx="0">
            <a:schemeClr val="accent1"/>
          </a:effectRef>
          <a:fontRef idx="minor">
            <a:schemeClr val="tx1"/>
          </a:fontRef>
        </p:style>
      </p:cxnSp>
      <p:pic>
        <p:nvPicPr>
          <p:cNvPr id="77" name="グラフィックス 76" descr="メガホン 1 枠線">
            <a:extLst>
              <a:ext uri="{FF2B5EF4-FFF2-40B4-BE49-F238E27FC236}">
                <a16:creationId xmlns:a16="http://schemas.microsoft.com/office/drawing/2014/main" id="{0DBBFC24-2062-2212-922A-9AF632614E9D}"/>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6598799" y="4634961"/>
            <a:ext cx="612000" cy="612000"/>
          </a:xfrm>
          <a:prstGeom prst="rect">
            <a:avLst/>
          </a:prstGeom>
        </p:spPr>
      </p:pic>
      <p:pic>
        <p:nvPicPr>
          <p:cNvPr id="79" name="グラフィックス 78" descr="バッジ: チェックマーク 1 枠線">
            <a:extLst>
              <a:ext uri="{FF2B5EF4-FFF2-40B4-BE49-F238E27FC236}">
                <a16:creationId xmlns:a16="http://schemas.microsoft.com/office/drawing/2014/main" id="{420E109A-6E0E-66F6-A646-14B501AA3B33}"/>
              </a:ext>
            </a:extLst>
          </p:cNvPr>
          <p:cNvPicPr>
            <a:picLocks noChangeAspect="1"/>
          </p:cNvPicPr>
          <p:nvPr/>
        </p:nvPicPr>
        <p:blipFill>
          <a:blip r:embed="rId20" cstate="print">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6982073" y="5002879"/>
            <a:ext cx="360000" cy="360000"/>
          </a:xfrm>
          <a:prstGeom prst="rect">
            <a:avLst/>
          </a:prstGeom>
        </p:spPr>
      </p:pic>
      <p:pic>
        <p:nvPicPr>
          <p:cNvPr id="80" name="グラフィックス 79" descr="ドキュメント 枠線">
            <a:extLst>
              <a:ext uri="{FF2B5EF4-FFF2-40B4-BE49-F238E27FC236}">
                <a16:creationId xmlns:a16="http://schemas.microsoft.com/office/drawing/2014/main" id="{8F0CC68E-F3A7-5151-64B2-8A14BAEB8F7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991482" y="5002879"/>
            <a:ext cx="612000" cy="612000"/>
          </a:xfrm>
          <a:prstGeom prst="rect">
            <a:avLst/>
          </a:prstGeom>
        </p:spPr>
      </p:pic>
      <p:pic>
        <p:nvPicPr>
          <p:cNvPr id="81" name="グラフィックス 80" descr="チャット 枠線">
            <a:extLst>
              <a:ext uri="{FF2B5EF4-FFF2-40B4-BE49-F238E27FC236}">
                <a16:creationId xmlns:a16="http://schemas.microsoft.com/office/drawing/2014/main" id="{C2DE7862-E5CA-3AF8-792D-4F7C948B06E5}"/>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8151182" y="4634961"/>
            <a:ext cx="504000" cy="504000"/>
          </a:xfrm>
          <a:prstGeom prst="rect">
            <a:avLst/>
          </a:prstGeom>
        </p:spPr>
      </p:pic>
      <p:pic>
        <p:nvPicPr>
          <p:cNvPr id="82" name="グラフィックス 81" descr="封筒 単色塗りつぶし">
            <a:extLst>
              <a:ext uri="{FF2B5EF4-FFF2-40B4-BE49-F238E27FC236}">
                <a16:creationId xmlns:a16="http://schemas.microsoft.com/office/drawing/2014/main" id="{C6854B57-DDB0-9995-A6D2-358B5442EEA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048109" y="4958479"/>
            <a:ext cx="504000" cy="504000"/>
          </a:xfrm>
          <a:prstGeom prst="rect">
            <a:avLst/>
          </a:prstGeom>
        </p:spPr>
      </p:pic>
      <p:pic>
        <p:nvPicPr>
          <p:cNvPr id="85" name="グラフィックス 84" descr="フォルダー検索 枠線">
            <a:extLst>
              <a:ext uri="{FF2B5EF4-FFF2-40B4-BE49-F238E27FC236}">
                <a16:creationId xmlns:a16="http://schemas.microsoft.com/office/drawing/2014/main" id="{365AC986-942F-4741-0E3B-5121A2D833F4}"/>
              </a:ext>
            </a:extLst>
          </p:cNvPr>
          <p:cNvPicPr>
            <a:picLocks noChangeAspect="1"/>
          </p:cNvPicPr>
          <p:nvPr/>
        </p:nvPicPr>
        <p:blipFill>
          <a:blip r:embed="rId22">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8921988" y="4652961"/>
            <a:ext cx="540000" cy="540000"/>
          </a:xfrm>
          <a:prstGeom prst="rect">
            <a:avLst/>
          </a:prstGeom>
        </p:spPr>
      </p:pic>
      <p:pic>
        <p:nvPicPr>
          <p:cNvPr id="87" name="グラフィックス 86" descr="チェックマークの付いた盾 枠線">
            <a:extLst>
              <a:ext uri="{FF2B5EF4-FFF2-40B4-BE49-F238E27FC236}">
                <a16:creationId xmlns:a16="http://schemas.microsoft.com/office/drawing/2014/main" id="{5910342B-9E39-9F84-5EE6-4CDA936B6781}"/>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7769025" y="3210933"/>
            <a:ext cx="540000" cy="540000"/>
          </a:xfrm>
          <a:prstGeom prst="rect">
            <a:avLst/>
          </a:prstGeom>
        </p:spPr>
      </p:pic>
      <p:pic>
        <p:nvPicPr>
          <p:cNvPr id="89" name="グラフィックス 88" descr="棒グラフ (上昇) 枠線">
            <a:extLst>
              <a:ext uri="{FF2B5EF4-FFF2-40B4-BE49-F238E27FC236}">
                <a16:creationId xmlns:a16="http://schemas.microsoft.com/office/drawing/2014/main" id="{0290234E-AE16-2B65-DB4F-910476BDA4D8}"/>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a:off x="9829453" y="4634961"/>
            <a:ext cx="576000" cy="576000"/>
          </a:xfrm>
          <a:prstGeom prst="rect">
            <a:avLst/>
          </a:prstGeom>
        </p:spPr>
      </p:pic>
      <p:sp>
        <p:nvSpPr>
          <p:cNvPr id="90" name="テキスト ボックス 89">
            <a:extLst>
              <a:ext uri="{FF2B5EF4-FFF2-40B4-BE49-F238E27FC236}">
                <a16:creationId xmlns:a16="http://schemas.microsoft.com/office/drawing/2014/main" id="{E7CDE1C6-75AF-0C10-700E-004E0D8908EE}"/>
              </a:ext>
            </a:extLst>
          </p:cNvPr>
          <p:cNvSpPr txBox="1"/>
          <p:nvPr/>
        </p:nvSpPr>
        <p:spPr>
          <a:xfrm>
            <a:off x="6487992" y="4298333"/>
            <a:ext cx="684000" cy="216000"/>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新着情報</a:t>
            </a:r>
          </a:p>
        </p:txBody>
      </p:sp>
      <p:sp>
        <p:nvSpPr>
          <p:cNvPr id="91" name="テキスト ボックス 90">
            <a:extLst>
              <a:ext uri="{FF2B5EF4-FFF2-40B4-BE49-F238E27FC236}">
                <a16:creationId xmlns:a16="http://schemas.microsoft.com/office/drawing/2014/main" id="{BE90E09B-01DA-327D-84B3-3B464CAF08D5}"/>
              </a:ext>
            </a:extLst>
          </p:cNvPr>
          <p:cNvSpPr txBox="1"/>
          <p:nvPr/>
        </p:nvSpPr>
        <p:spPr>
          <a:xfrm>
            <a:off x="7210799" y="4308705"/>
            <a:ext cx="684000" cy="216000"/>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ナレッジ</a:t>
            </a:r>
          </a:p>
        </p:txBody>
      </p:sp>
      <p:sp>
        <p:nvSpPr>
          <p:cNvPr id="92" name="テキスト ボックス 91">
            <a:extLst>
              <a:ext uri="{FF2B5EF4-FFF2-40B4-BE49-F238E27FC236}">
                <a16:creationId xmlns:a16="http://schemas.microsoft.com/office/drawing/2014/main" id="{CC3E781B-0C30-0762-0444-2467DAA015BC}"/>
              </a:ext>
            </a:extLst>
          </p:cNvPr>
          <p:cNvSpPr txBox="1"/>
          <p:nvPr/>
        </p:nvSpPr>
        <p:spPr>
          <a:xfrm>
            <a:off x="8126679" y="4300808"/>
            <a:ext cx="684000" cy="396000"/>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メール</a:t>
            </a:r>
            <a:endParaRPr lang="en-US" altLang="ja-JP" sz="12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チャット</a:t>
            </a:r>
          </a:p>
        </p:txBody>
      </p:sp>
      <p:sp>
        <p:nvSpPr>
          <p:cNvPr id="93" name="テキスト ボックス 92">
            <a:extLst>
              <a:ext uri="{FF2B5EF4-FFF2-40B4-BE49-F238E27FC236}">
                <a16:creationId xmlns:a16="http://schemas.microsoft.com/office/drawing/2014/main" id="{2AAE0406-AA41-3A92-8A1A-87BC0A877831}"/>
              </a:ext>
            </a:extLst>
          </p:cNvPr>
          <p:cNvSpPr txBox="1"/>
          <p:nvPr/>
        </p:nvSpPr>
        <p:spPr>
          <a:xfrm>
            <a:off x="9010843" y="4335001"/>
            <a:ext cx="396000" cy="216000"/>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検索</a:t>
            </a:r>
          </a:p>
        </p:txBody>
      </p:sp>
      <p:sp>
        <p:nvSpPr>
          <p:cNvPr id="94" name="テキスト ボックス 93">
            <a:extLst>
              <a:ext uri="{FF2B5EF4-FFF2-40B4-BE49-F238E27FC236}">
                <a16:creationId xmlns:a16="http://schemas.microsoft.com/office/drawing/2014/main" id="{83DC208D-9B93-BA63-3363-591EFAC8E8E1}"/>
              </a:ext>
            </a:extLst>
          </p:cNvPr>
          <p:cNvSpPr txBox="1"/>
          <p:nvPr/>
        </p:nvSpPr>
        <p:spPr>
          <a:xfrm>
            <a:off x="7097756" y="3240891"/>
            <a:ext cx="684000" cy="396000"/>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シングル</a:t>
            </a:r>
            <a:endParaRPr lang="en-US" altLang="ja-JP" sz="12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サイン</a:t>
            </a:r>
          </a:p>
        </p:txBody>
      </p:sp>
      <p:sp>
        <p:nvSpPr>
          <p:cNvPr id="95" name="テキスト ボックス 94">
            <a:extLst>
              <a:ext uri="{FF2B5EF4-FFF2-40B4-BE49-F238E27FC236}">
                <a16:creationId xmlns:a16="http://schemas.microsoft.com/office/drawing/2014/main" id="{A9574A0B-940A-E189-7BF2-DD40FA9F9A2B}"/>
              </a:ext>
            </a:extLst>
          </p:cNvPr>
          <p:cNvSpPr txBox="1"/>
          <p:nvPr/>
        </p:nvSpPr>
        <p:spPr>
          <a:xfrm>
            <a:off x="9806961" y="4269927"/>
            <a:ext cx="684000" cy="360000"/>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ダッシュボード</a:t>
            </a:r>
          </a:p>
        </p:txBody>
      </p:sp>
      <p:sp>
        <p:nvSpPr>
          <p:cNvPr id="96" name="テキスト ボックス 95">
            <a:extLst>
              <a:ext uri="{FF2B5EF4-FFF2-40B4-BE49-F238E27FC236}">
                <a16:creationId xmlns:a16="http://schemas.microsoft.com/office/drawing/2014/main" id="{0E2B09DF-F573-7CC5-D98C-01066CDE9157}"/>
              </a:ext>
            </a:extLst>
          </p:cNvPr>
          <p:cNvSpPr txBox="1"/>
          <p:nvPr/>
        </p:nvSpPr>
        <p:spPr>
          <a:xfrm>
            <a:off x="8477393" y="3346398"/>
            <a:ext cx="1858913"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集約化</a:t>
            </a:r>
            <a:r>
              <a:rPr lang="en-US" altLang="ja-JP" sz="1400">
                <a:solidFill>
                  <a:schemeClr val="accent6">
                    <a:lumMod val="50000"/>
                  </a:schemeClr>
                </a:solidFill>
                <a:latin typeface="游ゴシック" panose="020B0400000000000000" pitchFamily="50" charset="-128"/>
                <a:ea typeface="游ゴシック" panose="020B0400000000000000" pitchFamily="50" charset="-128"/>
              </a:rPr>
              <a:t>(</a:t>
            </a:r>
            <a:r>
              <a:rPr lang="ja-JP" altLang="en-US" sz="1400">
                <a:solidFill>
                  <a:schemeClr val="accent6">
                    <a:lumMod val="50000"/>
                  </a:schemeClr>
                </a:solidFill>
                <a:latin typeface="游ゴシック" panose="020B0400000000000000" pitchFamily="50" charset="-128"/>
                <a:ea typeface="游ゴシック" panose="020B0400000000000000" pitchFamily="50" charset="-128"/>
              </a:rPr>
              <a:t>入口は１つに</a:t>
            </a:r>
            <a:r>
              <a:rPr lang="en-US" altLang="ja-JP" sz="1400">
                <a:solidFill>
                  <a:schemeClr val="accent6">
                    <a:lumMod val="50000"/>
                  </a:schemeClr>
                </a:solidFill>
                <a:latin typeface="游ゴシック" panose="020B0400000000000000" pitchFamily="50" charset="-128"/>
                <a:ea typeface="游ゴシック" panose="020B0400000000000000" pitchFamily="50" charset="-128"/>
              </a:rPr>
              <a:t>)</a:t>
            </a:r>
            <a:endParaRPr lang="ja-JP" altLang="en-US" sz="1400">
              <a:solidFill>
                <a:schemeClr val="accent6">
                  <a:lumMod val="50000"/>
                </a:schemeClr>
              </a:solidFill>
              <a:latin typeface="游ゴシック" panose="020B0400000000000000" pitchFamily="50" charset="-128"/>
              <a:ea typeface="游ゴシック" panose="020B0400000000000000" pitchFamily="50" charset="-128"/>
            </a:endParaRPr>
          </a:p>
        </p:txBody>
      </p:sp>
      <p:pic>
        <p:nvPicPr>
          <p:cNvPr id="97" name="グラフィックス 96" descr="オフィス ワーカー (女性) 枠線">
            <a:extLst>
              <a:ext uri="{FF2B5EF4-FFF2-40B4-BE49-F238E27FC236}">
                <a16:creationId xmlns:a16="http://schemas.microsoft.com/office/drawing/2014/main" id="{3207C7AD-CCDD-7CEE-7781-38C778050869}"/>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7860924" y="6160160"/>
            <a:ext cx="612000" cy="612000"/>
          </a:xfrm>
          <a:prstGeom prst="rect">
            <a:avLst/>
          </a:prstGeom>
        </p:spPr>
      </p:pic>
      <p:pic>
        <p:nvPicPr>
          <p:cNvPr id="98" name="グラフィックス 97" descr="オフィス ワーカー (男性) 単色塗りつぶし">
            <a:extLst>
              <a:ext uri="{FF2B5EF4-FFF2-40B4-BE49-F238E27FC236}">
                <a16:creationId xmlns:a16="http://schemas.microsoft.com/office/drawing/2014/main" id="{60F064BE-0411-D815-CBC8-E94D258B204F}"/>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8499390" y="6160160"/>
            <a:ext cx="612000" cy="612000"/>
          </a:xfrm>
          <a:prstGeom prst="rect">
            <a:avLst/>
          </a:prstGeom>
        </p:spPr>
      </p:pic>
      <p:sp>
        <p:nvSpPr>
          <p:cNvPr id="99" name="テキスト ボックス 98">
            <a:extLst>
              <a:ext uri="{FF2B5EF4-FFF2-40B4-BE49-F238E27FC236}">
                <a16:creationId xmlns:a16="http://schemas.microsoft.com/office/drawing/2014/main" id="{93F5862E-A79A-5B00-7DF7-522B7AFD9193}"/>
              </a:ext>
            </a:extLst>
          </p:cNvPr>
          <p:cNvSpPr txBox="1"/>
          <p:nvPr/>
        </p:nvSpPr>
        <p:spPr>
          <a:xfrm>
            <a:off x="9072342" y="6372516"/>
            <a:ext cx="828000"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各所管課</a:t>
            </a:r>
          </a:p>
        </p:txBody>
      </p:sp>
      <p:cxnSp>
        <p:nvCxnSpPr>
          <p:cNvPr id="100" name="直線矢印コネクタ 99">
            <a:extLst>
              <a:ext uri="{FF2B5EF4-FFF2-40B4-BE49-F238E27FC236}">
                <a16:creationId xmlns:a16="http://schemas.microsoft.com/office/drawing/2014/main" id="{0DE93AE9-D765-35CB-528A-C9424B764FFB}"/>
              </a:ext>
            </a:extLst>
          </p:cNvPr>
          <p:cNvCxnSpPr>
            <a:cxnSpLocks/>
          </p:cNvCxnSpPr>
          <p:nvPr/>
        </p:nvCxnSpPr>
        <p:spPr>
          <a:xfrm flipV="1">
            <a:off x="8381988" y="5562042"/>
            <a:ext cx="0" cy="540000"/>
          </a:xfrm>
          <a:prstGeom prst="straightConnector1">
            <a:avLst/>
          </a:prstGeom>
          <a:ln w="25400" cap="rnd">
            <a:solidFill>
              <a:schemeClr val="accent6">
                <a:lumMod val="75000"/>
              </a:schemeClr>
            </a:solidFill>
            <a:headEnd type="none"/>
            <a:tailEnd type="arrow"/>
          </a:ln>
        </p:spPr>
        <p:style>
          <a:lnRef idx="1">
            <a:schemeClr val="accent1"/>
          </a:lnRef>
          <a:fillRef idx="0">
            <a:schemeClr val="accent1"/>
          </a:fillRef>
          <a:effectRef idx="0">
            <a:schemeClr val="accent1"/>
          </a:effectRef>
          <a:fontRef idx="minor">
            <a:schemeClr val="tx1"/>
          </a:fontRef>
        </p:style>
      </p:cxnSp>
      <p:sp>
        <p:nvSpPr>
          <p:cNvPr id="101" name="テキスト ボックス 100">
            <a:extLst>
              <a:ext uri="{FF2B5EF4-FFF2-40B4-BE49-F238E27FC236}">
                <a16:creationId xmlns:a16="http://schemas.microsoft.com/office/drawing/2014/main" id="{1D04E9B7-F2D3-2A0A-4668-941A62FC7E60}"/>
              </a:ext>
            </a:extLst>
          </p:cNvPr>
          <p:cNvSpPr txBox="1"/>
          <p:nvPr/>
        </p:nvSpPr>
        <p:spPr>
          <a:xfrm>
            <a:off x="8480332" y="5743923"/>
            <a:ext cx="828000"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集約化</a:t>
            </a:r>
          </a:p>
        </p:txBody>
      </p:sp>
      <p:sp>
        <p:nvSpPr>
          <p:cNvPr id="3" name="テキスト ボックス 2">
            <a:extLst>
              <a:ext uri="{FF2B5EF4-FFF2-40B4-BE49-F238E27FC236}">
                <a16:creationId xmlns:a16="http://schemas.microsoft.com/office/drawing/2014/main" id="{FDB9A1EA-CD03-632C-7241-C7538512EA5A}"/>
              </a:ext>
            </a:extLst>
          </p:cNvPr>
          <p:cNvSpPr txBox="1"/>
          <p:nvPr/>
        </p:nvSpPr>
        <p:spPr>
          <a:xfrm>
            <a:off x="3230830" y="2271200"/>
            <a:ext cx="561975" cy="360000"/>
          </a:xfrm>
          <a:prstGeom prst="rect">
            <a:avLst/>
          </a:prstGeom>
          <a:noFill/>
        </p:spPr>
        <p:txBody>
          <a:bodyPr wrap="square" lIns="36000" tIns="36000" rIns="36000" bIns="36000" rtlCol="0">
            <a:noAutofit/>
          </a:bodyPr>
          <a:lstStyle/>
          <a:p>
            <a:r>
              <a:rPr kumimoji="1" lang="ja-JP" altLang="en-US">
                <a:latin typeface="游ゴシック" panose="020B0400000000000000" pitchFamily="50" charset="-128"/>
                <a:ea typeface="游ゴシック" panose="020B0400000000000000" pitchFamily="50" charset="-128"/>
              </a:rPr>
              <a:t>現状</a:t>
            </a:r>
          </a:p>
        </p:txBody>
      </p:sp>
      <p:sp>
        <p:nvSpPr>
          <p:cNvPr id="6" name="テキスト ボックス 5">
            <a:extLst>
              <a:ext uri="{FF2B5EF4-FFF2-40B4-BE49-F238E27FC236}">
                <a16:creationId xmlns:a16="http://schemas.microsoft.com/office/drawing/2014/main" id="{865C9F87-FE9A-F278-3678-DE4EA435FB9E}"/>
              </a:ext>
            </a:extLst>
          </p:cNvPr>
          <p:cNvSpPr txBox="1"/>
          <p:nvPr/>
        </p:nvSpPr>
        <p:spPr>
          <a:xfrm>
            <a:off x="7841988" y="2271200"/>
            <a:ext cx="1080000" cy="360000"/>
          </a:xfrm>
          <a:prstGeom prst="rect">
            <a:avLst/>
          </a:prstGeom>
          <a:noFill/>
        </p:spPr>
        <p:txBody>
          <a:bodyPr wrap="square" lIns="36000" tIns="36000" rIns="36000" bIns="36000" rtlCol="0">
            <a:noAutofit/>
          </a:bodyPr>
          <a:lstStyle/>
          <a:p>
            <a:r>
              <a:rPr kumimoji="1" lang="ja-JP" altLang="en-US">
                <a:latin typeface="游ゴシック" panose="020B0400000000000000" pitchFamily="50" charset="-128"/>
                <a:ea typeface="游ゴシック" panose="020B0400000000000000" pitchFamily="50" charset="-128"/>
              </a:rPr>
              <a:t>目指す姿</a:t>
            </a:r>
          </a:p>
        </p:txBody>
      </p:sp>
      <p:cxnSp>
        <p:nvCxnSpPr>
          <p:cNvPr id="10" name="直線コネクタ 9">
            <a:extLst>
              <a:ext uri="{FF2B5EF4-FFF2-40B4-BE49-F238E27FC236}">
                <a16:creationId xmlns:a16="http://schemas.microsoft.com/office/drawing/2014/main" id="{A6F0DE69-CA9F-CDAE-9CFA-64AA75636C43}"/>
              </a:ext>
            </a:extLst>
          </p:cNvPr>
          <p:cNvCxnSpPr>
            <a:cxnSpLocks/>
          </p:cNvCxnSpPr>
          <p:nvPr/>
        </p:nvCxnSpPr>
        <p:spPr>
          <a:xfrm>
            <a:off x="2521816" y="2580856"/>
            <a:ext cx="198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直線コネクタ 11">
            <a:extLst>
              <a:ext uri="{FF2B5EF4-FFF2-40B4-BE49-F238E27FC236}">
                <a16:creationId xmlns:a16="http://schemas.microsoft.com/office/drawing/2014/main" id="{9F3B0D22-2318-71B0-4FE1-ED73F0506673}"/>
              </a:ext>
            </a:extLst>
          </p:cNvPr>
          <p:cNvCxnSpPr>
            <a:cxnSpLocks/>
          </p:cNvCxnSpPr>
          <p:nvPr/>
        </p:nvCxnSpPr>
        <p:spPr>
          <a:xfrm>
            <a:off x="7391988" y="2580856"/>
            <a:ext cx="198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グラフィックス 7" descr="チェックマークの付いた盾 枠線">
            <a:extLst>
              <a:ext uri="{FF2B5EF4-FFF2-40B4-BE49-F238E27FC236}">
                <a16:creationId xmlns:a16="http://schemas.microsoft.com/office/drawing/2014/main" id="{7B308796-1B24-05AA-FF67-74A314FFD748}"/>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7721257" y="5584921"/>
            <a:ext cx="540000" cy="540000"/>
          </a:xfrm>
          <a:prstGeom prst="rect">
            <a:avLst/>
          </a:prstGeom>
        </p:spPr>
      </p:pic>
      <p:sp>
        <p:nvSpPr>
          <p:cNvPr id="14" name="テキスト ボックス 13">
            <a:extLst>
              <a:ext uri="{FF2B5EF4-FFF2-40B4-BE49-F238E27FC236}">
                <a16:creationId xmlns:a16="http://schemas.microsoft.com/office/drawing/2014/main" id="{6AF5EDE6-9F4B-532A-8DB1-A611244D7317}"/>
              </a:ext>
            </a:extLst>
          </p:cNvPr>
          <p:cNvSpPr txBox="1"/>
          <p:nvPr/>
        </p:nvSpPr>
        <p:spPr>
          <a:xfrm>
            <a:off x="7049988" y="5614879"/>
            <a:ext cx="684000" cy="396000"/>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シングル</a:t>
            </a:r>
            <a:endParaRPr lang="en-US" altLang="ja-JP" sz="12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サイン</a:t>
            </a:r>
          </a:p>
        </p:txBody>
      </p:sp>
    </p:spTree>
    <p:extLst>
      <p:ext uri="{BB962C8B-B14F-4D97-AF65-F5344CB8AC3E}">
        <p14:creationId xmlns:p14="http://schemas.microsoft.com/office/powerpoint/2010/main" val="1422844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188D0A3F-CFF6-4AA2-0922-CA0F121AB616}"/>
              </a:ext>
            </a:extLst>
          </p:cNvPr>
          <p:cNvSpPr txBox="1"/>
          <p:nvPr/>
        </p:nvSpPr>
        <p:spPr>
          <a:xfrm>
            <a:off x="1596736" y="823694"/>
            <a:ext cx="4331650" cy="1423552"/>
          </a:xfrm>
          <a:prstGeom prst="rect">
            <a:avLst/>
          </a:prstGeom>
          <a:noFill/>
          <a:ln>
            <a:solidFill>
              <a:schemeClr val="bg1">
                <a:lumMod val="65000"/>
              </a:schemeClr>
            </a:solidFill>
          </a:ln>
        </p:spPr>
        <p:txBody>
          <a:bodyPr wrap="square" lIns="36000" tIns="36000" rIns="36000" bIns="36000" rtlCol="0">
            <a:noAutofit/>
          </a:bodyPr>
          <a:lstStyle/>
          <a:p>
            <a:pPr algn="ctr"/>
            <a:r>
              <a:rPr lang="ja-JP" altLang="en-US" sz="1400" b="1" u="sng">
                <a:solidFill>
                  <a:schemeClr val="accent6">
                    <a:lumMod val="75000"/>
                  </a:schemeClr>
                </a:solidFill>
                <a:latin typeface="游ゴシック" panose="020B0400000000000000" pitchFamily="50" charset="-128"/>
                <a:ea typeface="游ゴシック" panose="020B0400000000000000" pitchFamily="50" charset="-128"/>
              </a:rPr>
              <a:t>必要な情報を最新の状態で見つけられない</a:t>
            </a:r>
          </a:p>
        </p:txBody>
      </p:sp>
      <p:sp>
        <p:nvSpPr>
          <p:cNvPr id="4" name="スライド番号プレースホルダー 3">
            <a:extLst>
              <a:ext uri="{FF2B5EF4-FFF2-40B4-BE49-F238E27FC236}">
                <a16:creationId xmlns:a16="http://schemas.microsoft.com/office/drawing/2014/main" id="{DCD9C881-9AFD-FA3C-6A24-068980ED2001}"/>
              </a:ext>
            </a:extLst>
          </p:cNvPr>
          <p:cNvSpPr>
            <a:spLocks noGrp="1"/>
          </p:cNvSpPr>
          <p:nvPr>
            <p:ph type="sldNum" sz="quarter" idx="12"/>
          </p:nvPr>
        </p:nvSpPr>
        <p:spPr>
          <a:xfrm>
            <a:off x="8534400" y="6553151"/>
            <a:ext cx="2133600" cy="242757"/>
          </a:xfrm>
        </p:spPr>
        <p:txBody>
          <a:bodyPr/>
          <a:lstStyle/>
          <a:p>
            <a:pPr>
              <a:defRPr/>
            </a:pPr>
            <a:fld id="{896A4D28-3558-4475-BCCB-8DE97A065E75}" type="slidenum">
              <a:rPr lang="en-US" altLang="ja-JP" smtClean="0"/>
              <a:pPr>
                <a:defRPr/>
              </a:pPr>
              <a:t>3</a:t>
            </a:fld>
            <a:endParaRPr lang="en-US" altLang="ja-JP"/>
          </a:p>
        </p:txBody>
      </p:sp>
      <p:sp>
        <p:nvSpPr>
          <p:cNvPr id="3" name="タイトル 1">
            <a:extLst>
              <a:ext uri="{FF2B5EF4-FFF2-40B4-BE49-F238E27FC236}">
                <a16:creationId xmlns:a16="http://schemas.microsoft.com/office/drawing/2014/main" id="{C8C176BD-2B4B-D1A9-6D80-59D6C4256C58}"/>
              </a:ext>
            </a:extLst>
          </p:cNvPr>
          <p:cNvSpPr>
            <a:spLocks noGrp="1"/>
          </p:cNvSpPr>
          <p:nvPr>
            <p:ph type="title"/>
          </p:nvPr>
        </p:nvSpPr>
        <p:spPr>
          <a:xfrm>
            <a:off x="36854" y="42000"/>
            <a:ext cx="7019925" cy="360363"/>
          </a:xfrm>
        </p:spPr>
        <p:txBody>
          <a:bodyPr/>
          <a:lstStyle/>
          <a:p>
            <a:r>
              <a:rPr kumimoji="1" lang="ja-JP" altLang="en-US" dirty="0"/>
              <a:t>１　課題と目指す姿</a:t>
            </a:r>
          </a:p>
        </p:txBody>
      </p:sp>
      <p:sp>
        <p:nvSpPr>
          <p:cNvPr id="5" name="テキスト ボックス 4">
            <a:extLst>
              <a:ext uri="{FF2B5EF4-FFF2-40B4-BE49-F238E27FC236}">
                <a16:creationId xmlns:a16="http://schemas.microsoft.com/office/drawing/2014/main" id="{25F15E54-E48A-30CE-7544-75E8CF01C552}"/>
              </a:ext>
            </a:extLst>
          </p:cNvPr>
          <p:cNvSpPr txBox="1"/>
          <p:nvPr/>
        </p:nvSpPr>
        <p:spPr>
          <a:xfrm>
            <a:off x="3230830" y="425391"/>
            <a:ext cx="561975" cy="360000"/>
          </a:xfrm>
          <a:prstGeom prst="rect">
            <a:avLst/>
          </a:prstGeom>
          <a:noFill/>
        </p:spPr>
        <p:txBody>
          <a:bodyPr wrap="square" lIns="36000" tIns="36000" rIns="36000" bIns="36000" rtlCol="0">
            <a:noAutofit/>
          </a:bodyPr>
          <a:lstStyle/>
          <a:p>
            <a:r>
              <a:rPr kumimoji="1" lang="ja-JP" altLang="en-US">
                <a:latin typeface="游ゴシック" panose="020B0400000000000000" pitchFamily="50" charset="-128"/>
                <a:ea typeface="游ゴシック" panose="020B0400000000000000" pitchFamily="50" charset="-128"/>
              </a:rPr>
              <a:t>現状</a:t>
            </a:r>
          </a:p>
        </p:txBody>
      </p:sp>
      <p:sp>
        <p:nvSpPr>
          <p:cNvPr id="6" name="テキスト ボックス 5">
            <a:extLst>
              <a:ext uri="{FF2B5EF4-FFF2-40B4-BE49-F238E27FC236}">
                <a16:creationId xmlns:a16="http://schemas.microsoft.com/office/drawing/2014/main" id="{BC2B32FE-90DA-E896-0F54-F46F2BFFE0CE}"/>
              </a:ext>
            </a:extLst>
          </p:cNvPr>
          <p:cNvSpPr txBox="1"/>
          <p:nvPr/>
        </p:nvSpPr>
        <p:spPr>
          <a:xfrm>
            <a:off x="7841988" y="425391"/>
            <a:ext cx="1080000" cy="360000"/>
          </a:xfrm>
          <a:prstGeom prst="rect">
            <a:avLst/>
          </a:prstGeom>
          <a:noFill/>
        </p:spPr>
        <p:txBody>
          <a:bodyPr wrap="square" lIns="36000" tIns="36000" rIns="36000" bIns="36000" rtlCol="0">
            <a:noAutofit/>
          </a:bodyPr>
          <a:lstStyle/>
          <a:p>
            <a:r>
              <a:rPr kumimoji="1" lang="ja-JP" altLang="en-US">
                <a:latin typeface="游ゴシック" panose="020B0400000000000000" pitchFamily="50" charset="-128"/>
                <a:ea typeface="游ゴシック" panose="020B0400000000000000" pitchFamily="50" charset="-128"/>
              </a:rPr>
              <a:t>目指す姿</a:t>
            </a:r>
          </a:p>
        </p:txBody>
      </p:sp>
      <p:cxnSp>
        <p:nvCxnSpPr>
          <p:cNvPr id="7" name="直線コネクタ 6">
            <a:extLst>
              <a:ext uri="{FF2B5EF4-FFF2-40B4-BE49-F238E27FC236}">
                <a16:creationId xmlns:a16="http://schemas.microsoft.com/office/drawing/2014/main" id="{19A52145-6616-50A6-C9B1-B9CAD4DD81C2}"/>
              </a:ext>
            </a:extLst>
          </p:cNvPr>
          <p:cNvCxnSpPr>
            <a:cxnSpLocks/>
          </p:cNvCxnSpPr>
          <p:nvPr/>
        </p:nvCxnSpPr>
        <p:spPr>
          <a:xfrm>
            <a:off x="2521816" y="741569"/>
            <a:ext cx="198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 name="直線コネクタ 7">
            <a:extLst>
              <a:ext uri="{FF2B5EF4-FFF2-40B4-BE49-F238E27FC236}">
                <a16:creationId xmlns:a16="http://schemas.microsoft.com/office/drawing/2014/main" id="{39951391-0384-70A7-1A87-4E8496C8D40D}"/>
              </a:ext>
            </a:extLst>
          </p:cNvPr>
          <p:cNvCxnSpPr>
            <a:cxnSpLocks/>
          </p:cNvCxnSpPr>
          <p:nvPr/>
        </p:nvCxnSpPr>
        <p:spPr>
          <a:xfrm>
            <a:off x="7391988" y="741569"/>
            <a:ext cx="1980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pic>
        <p:nvPicPr>
          <p:cNvPr id="9" name="グラフィックス 8" descr="オフィス ワーカー (女性) 枠線">
            <a:extLst>
              <a:ext uri="{FF2B5EF4-FFF2-40B4-BE49-F238E27FC236}">
                <a16:creationId xmlns:a16="http://schemas.microsoft.com/office/drawing/2014/main" id="{5B9F5E27-ABBB-98F0-8D96-8D2D819F4BA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782157" y="1361201"/>
            <a:ext cx="612000" cy="612000"/>
          </a:xfrm>
          <a:prstGeom prst="rect">
            <a:avLst/>
          </a:prstGeom>
        </p:spPr>
      </p:pic>
      <p:pic>
        <p:nvPicPr>
          <p:cNvPr id="10" name="グラフィックス 9" descr="オフィス ワーカー (男性) 単色塗りつぶし">
            <a:extLst>
              <a:ext uri="{FF2B5EF4-FFF2-40B4-BE49-F238E27FC236}">
                <a16:creationId xmlns:a16="http://schemas.microsoft.com/office/drawing/2014/main" id="{B9649DFD-841C-315E-A6A6-7C797B8CFD5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127996" y="1361201"/>
            <a:ext cx="612000" cy="612000"/>
          </a:xfrm>
          <a:prstGeom prst="rect">
            <a:avLst/>
          </a:prstGeom>
        </p:spPr>
      </p:pic>
      <p:sp>
        <p:nvSpPr>
          <p:cNvPr id="11" name="テキスト ボックス 10">
            <a:extLst>
              <a:ext uri="{FF2B5EF4-FFF2-40B4-BE49-F238E27FC236}">
                <a16:creationId xmlns:a16="http://schemas.microsoft.com/office/drawing/2014/main" id="{6E300F51-0877-DBCC-D657-53AB0F64DF8D}"/>
              </a:ext>
            </a:extLst>
          </p:cNvPr>
          <p:cNvSpPr txBox="1"/>
          <p:nvPr/>
        </p:nvSpPr>
        <p:spPr>
          <a:xfrm>
            <a:off x="1674157" y="1922315"/>
            <a:ext cx="828000"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一般職員</a:t>
            </a:r>
          </a:p>
        </p:txBody>
      </p:sp>
      <p:sp>
        <p:nvSpPr>
          <p:cNvPr id="12" name="テキスト ボックス 11">
            <a:extLst>
              <a:ext uri="{FF2B5EF4-FFF2-40B4-BE49-F238E27FC236}">
                <a16:creationId xmlns:a16="http://schemas.microsoft.com/office/drawing/2014/main" id="{BFD0CDC4-DF1E-33C9-0818-5A56FE5060D2}"/>
              </a:ext>
            </a:extLst>
          </p:cNvPr>
          <p:cNvSpPr txBox="1"/>
          <p:nvPr/>
        </p:nvSpPr>
        <p:spPr>
          <a:xfrm>
            <a:off x="5019996" y="1973201"/>
            <a:ext cx="828000"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各所管課</a:t>
            </a:r>
          </a:p>
        </p:txBody>
      </p:sp>
      <p:sp>
        <p:nvSpPr>
          <p:cNvPr id="13" name="テキスト ボックス 12">
            <a:extLst>
              <a:ext uri="{FF2B5EF4-FFF2-40B4-BE49-F238E27FC236}">
                <a16:creationId xmlns:a16="http://schemas.microsoft.com/office/drawing/2014/main" id="{7691ECF6-A460-8355-5486-C1C09E5123DD}"/>
              </a:ext>
            </a:extLst>
          </p:cNvPr>
          <p:cNvSpPr txBox="1"/>
          <p:nvPr/>
        </p:nvSpPr>
        <p:spPr>
          <a:xfrm>
            <a:off x="3096689" y="1133473"/>
            <a:ext cx="612000" cy="611999"/>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情報</a:t>
            </a:r>
            <a:r>
              <a:rPr lang="en-US" altLang="ja-JP" sz="1200">
                <a:solidFill>
                  <a:schemeClr val="accent6">
                    <a:lumMod val="50000"/>
                  </a:schemeClr>
                </a:solidFill>
                <a:latin typeface="游ゴシック" panose="020B0400000000000000" pitchFamily="50" charset="-128"/>
                <a:ea typeface="游ゴシック" panose="020B0400000000000000" pitchFamily="50" charset="-128"/>
              </a:rPr>
              <a:t>DB</a:t>
            </a:r>
          </a:p>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掲示板</a:t>
            </a:r>
            <a:endParaRPr lang="en-US" altLang="ja-JP" sz="12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様式</a:t>
            </a:r>
            <a:r>
              <a:rPr lang="en-US" altLang="ja-JP" sz="1200">
                <a:solidFill>
                  <a:schemeClr val="accent6">
                    <a:lumMod val="50000"/>
                  </a:schemeClr>
                </a:solidFill>
                <a:latin typeface="游ゴシック" panose="020B0400000000000000" pitchFamily="50" charset="-128"/>
                <a:ea typeface="游ゴシック" panose="020B0400000000000000" pitchFamily="50" charset="-128"/>
              </a:rPr>
              <a:t>DB</a:t>
            </a:r>
            <a:endParaRPr lang="ja-JP" altLang="en-US" sz="1200">
              <a:solidFill>
                <a:schemeClr val="accent6">
                  <a:lumMod val="50000"/>
                </a:schemeClr>
              </a:solidFill>
              <a:latin typeface="游ゴシック" panose="020B0400000000000000" pitchFamily="50" charset="-128"/>
              <a:ea typeface="游ゴシック" panose="020B0400000000000000" pitchFamily="50" charset="-128"/>
            </a:endParaRPr>
          </a:p>
        </p:txBody>
      </p:sp>
      <p:pic>
        <p:nvPicPr>
          <p:cNvPr id="14" name="グラフィックス 13" descr="ドキュメント 枠線">
            <a:extLst>
              <a:ext uri="{FF2B5EF4-FFF2-40B4-BE49-F238E27FC236}">
                <a16:creationId xmlns:a16="http://schemas.microsoft.com/office/drawing/2014/main" id="{4807EAAF-E5A3-6B76-E66A-2580B51F460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590992" y="1542204"/>
            <a:ext cx="612000" cy="612000"/>
          </a:xfrm>
          <a:prstGeom prst="rect">
            <a:avLst/>
          </a:prstGeom>
        </p:spPr>
      </p:pic>
      <p:cxnSp>
        <p:nvCxnSpPr>
          <p:cNvPr id="16" name="直線矢印コネクタ 15">
            <a:extLst>
              <a:ext uri="{FF2B5EF4-FFF2-40B4-BE49-F238E27FC236}">
                <a16:creationId xmlns:a16="http://schemas.microsoft.com/office/drawing/2014/main" id="{139DCCBB-6884-90F4-D38C-8E654B2C8DA7}"/>
              </a:ext>
            </a:extLst>
          </p:cNvPr>
          <p:cNvCxnSpPr/>
          <p:nvPr/>
        </p:nvCxnSpPr>
        <p:spPr>
          <a:xfrm>
            <a:off x="2635827" y="1998515"/>
            <a:ext cx="862446" cy="0"/>
          </a:xfrm>
          <a:prstGeom prst="straightConnector1">
            <a:avLst/>
          </a:prstGeom>
          <a:ln w="19050" cap="rnd">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7" name="直線矢印コネクタ 16">
            <a:extLst>
              <a:ext uri="{FF2B5EF4-FFF2-40B4-BE49-F238E27FC236}">
                <a16:creationId xmlns:a16="http://schemas.microsoft.com/office/drawing/2014/main" id="{E6FFE8EF-57DE-D45F-A9E0-4F4BDA3F1811}"/>
              </a:ext>
            </a:extLst>
          </p:cNvPr>
          <p:cNvCxnSpPr>
            <a:cxnSpLocks/>
          </p:cNvCxnSpPr>
          <p:nvPr/>
        </p:nvCxnSpPr>
        <p:spPr>
          <a:xfrm flipH="1">
            <a:off x="4171516" y="1998515"/>
            <a:ext cx="862446" cy="0"/>
          </a:xfrm>
          <a:prstGeom prst="straightConnector1">
            <a:avLst/>
          </a:prstGeom>
          <a:ln w="19050" cap="rnd">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8" name="テキスト ボックス 17">
            <a:extLst>
              <a:ext uri="{FF2B5EF4-FFF2-40B4-BE49-F238E27FC236}">
                <a16:creationId xmlns:a16="http://schemas.microsoft.com/office/drawing/2014/main" id="{DE19A62D-6760-7471-FD62-54F896B28048}"/>
              </a:ext>
            </a:extLst>
          </p:cNvPr>
          <p:cNvSpPr txBox="1"/>
          <p:nvPr/>
        </p:nvSpPr>
        <p:spPr>
          <a:xfrm>
            <a:off x="2632958" y="1718962"/>
            <a:ext cx="864000" cy="216000"/>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検索・閲覧</a:t>
            </a:r>
          </a:p>
        </p:txBody>
      </p:sp>
      <p:sp>
        <p:nvSpPr>
          <p:cNvPr id="19" name="テキスト ボックス 18">
            <a:extLst>
              <a:ext uri="{FF2B5EF4-FFF2-40B4-BE49-F238E27FC236}">
                <a16:creationId xmlns:a16="http://schemas.microsoft.com/office/drawing/2014/main" id="{4AB8C4B6-4A2B-579E-EC8F-FCBC1301164C}"/>
              </a:ext>
            </a:extLst>
          </p:cNvPr>
          <p:cNvSpPr txBox="1"/>
          <p:nvPr/>
        </p:nvSpPr>
        <p:spPr>
          <a:xfrm>
            <a:off x="4179494" y="1709513"/>
            <a:ext cx="864000" cy="216000"/>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更新・周知</a:t>
            </a:r>
            <a:endParaRPr lang="en-US" altLang="ja-JP" sz="1200">
              <a:solidFill>
                <a:schemeClr val="accent6">
                  <a:lumMod val="50000"/>
                </a:schemeClr>
              </a:solidFill>
              <a:latin typeface="游ゴシック" panose="020B0400000000000000" pitchFamily="50" charset="-128"/>
              <a:ea typeface="游ゴシック" panose="020B0400000000000000" pitchFamily="50" charset="-128"/>
            </a:endParaRPr>
          </a:p>
        </p:txBody>
      </p:sp>
      <p:sp>
        <p:nvSpPr>
          <p:cNvPr id="20" name="テキスト ボックス 19">
            <a:extLst>
              <a:ext uri="{FF2B5EF4-FFF2-40B4-BE49-F238E27FC236}">
                <a16:creationId xmlns:a16="http://schemas.microsoft.com/office/drawing/2014/main" id="{0BEDAE87-F22B-5E2A-21A5-95BCD5AC4C5A}"/>
              </a:ext>
            </a:extLst>
          </p:cNvPr>
          <p:cNvSpPr txBox="1"/>
          <p:nvPr/>
        </p:nvSpPr>
        <p:spPr>
          <a:xfrm>
            <a:off x="1596736" y="2340487"/>
            <a:ext cx="4331650" cy="1423552"/>
          </a:xfrm>
          <a:prstGeom prst="rect">
            <a:avLst/>
          </a:prstGeom>
          <a:noFill/>
          <a:ln>
            <a:solidFill>
              <a:schemeClr val="bg1">
                <a:lumMod val="65000"/>
              </a:schemeClr>
            </a:solidFill>
          </a:ln>
        </p:spPr>
        <p:txBody>
          <a:bodyPr wrap="square" lIns="36000" tIns="36000" rIns="36000" bIns="36000" rtlCol="0">
            <a:noAutofit/>
          </a:bodyPr>
          <a:lstStyle/>
          <a:p>
            <a:pPr algn="ctr"/>
            <a:r>
              <a:rPr lang="ja-JP" altLang="en-US" sz="1400" b="1" u="sng">
                <a:solidFill>
                  <a:schemeClr val="accent6">
                    <a:lumMod val="75000"/>
                  </a:schemeClr>
                </a:solidFill>
                <a:latin typeface="游ゴシック" panose="020B0400000000000000" pitchFamily="50" charset="-128"/>
                <a:ea typeface="游ゴシック" panose="020B0400000000000000" pitchFamily="50" charset="-128"/>
              </a:rPr>
              <a:t>職員が自己解決できず、問合せが頻発している</a:t>
            </a:r>
          </a:p>
        </p:txBody>
      </p:sp>
      <p:pic>
        <p:nvPicPr>
          <p:cNvPr id="21" name="グラフィックス 20" descr="オフィス ワーカー (女性) 枠線">
            <a:extLst>
              <a:ext uri="{FF2B5EF4-FFF2-40B4-BE49-F238E27FC236}">
                <a16:creationId xmlns:a16="http://schemas.microsoft.com/office/drawing/2014/main" id="{5F4C0FF8-5D3C-BEBE-D93D-F7BC983C656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812400" y="2805030"/>
            <a:ext cx="612000" cy="612000"/>
          </a:xfrm>
          <a:prstGeom prst="rect">
            <a:avLst/>
          </a:prstGeom>
        </p:spPr>
      </p:pic>
      <p:pic>
        <p:nvPicPr>
          <p:cNvPr id="22" name="グラフィックス 21" descr="オフィス ワーカー (男性) 単色塗りつぶし">
            <a:extLst>
              <a:ext uri="{FF2B5EF4-FFF2-40B4-BE49-F238E27FC236}">
                <a16:creationId xmlns:a16="http://schemas.microsoft.com/office/drawing/2014/main" id="{CFB20DF1-C533-BE69-FF21-4B11D1D9FBC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158239" y="2805030"/>
            <a:ext cx="612000" cy="612000"/>
          </a:xfrm>
          <a:prstGeom prst="rect">
            <a:avLst/>
          </a:prstGeom>
        </p:spPr>
      </p:pic>
      <p:sp>
        <p:nvSpPr>
          <p:cNvPr id="23" name="テキスト ボックス 22">
            <a:extLst>
              <a:ext uri="{FF2B5EF4-FFF2-40B4-BE49-F238E27FC236}">
                <a16:creationId xmlns:a16="http://schemas.microsoft.com/office/drawing/2014/main" id="{030A7561-A1B3-3390-9173-BFFA3C44AAB8}"/>
              </a:ext>
            </a:extLst>
          </p:cNvPr>
          <p:cNvSpPr txBox="1"/>
          <p:nvPr/>
        </p:nvSpPr>
        <p:spPr>
          <a:xfrm>
            <a:off x="1704400" y="3366144"/>
            <a:ext cx="828000"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一般職員</a:t>
            </a:r>
          </a:p>
        </p:txBody>
      </p:sp>
      <p:sp>
        <p:nvSpPr>
          <p:cNvPr id="24" name="テキスト ボックス 23">
            <a:extLst>
              <a:ext uri="{FF2B5EF4-FFF2-40B4-BE49-F238E27FC236}">
                <a16:creationId xmlns:a16="http://schemas.microsoft.com/office/drawing/2014/main" id="{ECF5394B-C43F-1802-95BB-D86D7CDAFB47}"/>
              </a:ext>
            </a:extLst>
          </p:cNvPr>
          <p:cNvSpPr txBox="1"/>
          <p:nvPr/>
        </p:nvSpPr>
        <p:spPr>
          <a:xfrm>
            <a:off x="5050239" y="3417030"/>
            <a:ext cx="828000"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各所管課</a:t>
            </a:r>
          </a:p>
        </p:txBody>
      </p:sp>
      <p:cxnSp>
        <p:nvCxnSpPr>
          <p:cNvPr id="27" name="直線矢印コネクタ 26">
            <a:extLst>
              <a:ext uri="{FF2B5EF4-FFF2-40B4-BE49-F238E27FC236}">
                <a16:creationId xmlns:a16="http://schemas.microsoft.com/office/drawing/2014/main" id="{C8794A05-03C1-097A-B553-FB1FE41F3AF3}"/>
              </a:ext>
            </a:extLst>
          </p:cNvPr>
          <p:cNvCxnSpPr>
            <a:cxnSpLocks/>
          </p:cNvCxnSpPr>
          <p:nvPr/>
        </p:nvCxnSpPr>
        <p:spPr>
          <a:xfrm>
            <a:off x="3118840" y="3442344"/>
            <a:ext cx="1764000" cy="0"/>
          </a:xfrm>
          <a:prstGeom prst="straightConnector1">
            <a:avLst/>
          </a:prstGeom>
          <a:ln w="19050" cap="rnd">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9" name="テキスト ボックス 28">
            <a:extLst>
              <a:ext uri="{FF2B5EF4-FFF2-40B4-BE49-F238E27FC236}">
                <a16:creationId xmlns:a16="http://schemas.microsoft.com/office/drawing/2014/main" id="{7D06A6CC-03FC-0D6C-91AB-B2E7E372A8AA}"/>
              </a:ext>
            </a:extLst>
          </p:cNvPr>
          <p:cNvSpPr txBox="1"/>
          <p:nvPr/>
        </p:nvSpPr>
        <p:spPr>
          <a:xfrm>
            <a:off x="3730840" y="3165268"/>
            <a:ext cx="540000" cy="216000"/>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問合せ</a:t>
            </a:r>
          </a:p>
        </p:txBody>
      </p:sp>
      <p:sp>
        <p:nvSpPr>
          <p:cNvPr id="31" name="テキスト ボックス 30">
            <a:extLst>
              <a:ext uri="{FF2B5EF4-FFF2-40B4-BE49-F238E27FC236}">
                <a16:creationId xmlns:a16="http://schemas.microsoft.com/office/drawing/2014/main" id="{FE65FB52-79FA-6C8E-B999-84C2AD36A98C}"/>
              </a:ext>
            </a:extLst>
          </p:cNvPr>
          <p:cNvSpPr txBox="1"/>
          <p:nvPr/>
        </p:nvSpPr>
        <p:spPr>
          <a:xfrm>
            <a:off x="2153558" y="1188339"/>
            <a:ext cx="360000" cy="369332"/>
          </a:xfrm>
          <a:prstGeom prst="rect">
            <a:avLst/>
          </a:prstGeom>
          <a:noFill/>
        </p:spPr>
        <p:txBody>
          <a:bodyPr wrap="square" lIns="36000" tIns="36000" rIns="36000" bIns="36000" rtlCol="0">
            <a:noAutofit/>
          </a:bodyPr>
          <a:lstStyle/>
          <a:p>
            <a:r>
              <a:rPr kumimoji="1" lang="ja-JP" altLang="en-US" i="1">
                <a:latin typeface="游ゴシック" panose="020B0400000000000000" pitchFamily="50" charset="-128"/>
                <a:ea typeface="游ゴシック" panose="020B0400000000000000" pitchFamily="50" charset="-128"/>
              </a:rPr>
              <a:t>？</a:t>
            </a:r>
          </a:p>
        </p:txBody>
      </p:sp>
      <p:sp>
        <p:nvSpPr>
          <p:cNvPr id="32" name="テキスト ボックス 31">
            <a:extLst>
              <a:ext uri="{FF2B5EF4-FFF2-40B4-BE49-F238E27FC236}">
                <a16:creationId xmlns:a16="http://schemas.microsoft.com/office/drawing/2014/main" id="{FFE7794A-7FD1-D518-C4C9-842F123F96C3}"/>
              </a:ext>
            </a:extLst>
          </p:cNvPr>
          <p:cNvSpPr txBox="1"/>
          <p:nvPr/>
        </p:nvSpPr>
        <p:spPr>
          <a:xfrm>
            <a:off x="2196956" y="2616701"/>
            <a:ext cx="360000" cy="369332"/>
          </a:xfrm>
          <a:prstGeom prst="rect">
            <a:avLst/>
          </a:prstGeom>
          <a:noFill/>
        </p:spPr>
        <p:txBody>
          <a:bodyPr wrap="square" lIns="36000" tIns="36000" rIns="36000" bIns="36000" rtlCol="0">
            <a:noAutofit/>
          </a:bodyPr>
          <a:lstStyle/>
          <a:p>
            <a:r>
              <a:rPr kumimoji="1" lang="ja-JP" altLang="en-US" i="1">
                <a:latin typeface="游ゴシック" panose="020B0400000000000000" pitchFamily="50" charset="-128"/>
                <a:ea typeface="游ゴシック" panose="020B0400000000000000" pitchFamily="50" charset="-128"/>
              </a:rPr>
              <a:t>？</a:t>
            </a:r>
          </a:p>
        </p:txBody>
      </p:sp>
      <p:pic>
        <p:nvPicPr>
          <p:cNvPr id="35" name="グラフィックス 34" descr="スピーカー フォン 枠線">
            <a:extLst>
              <a:ext uri="{FF2B5EF4-FFF2-40B4-BE49-F238E27FC236}">
                <a16:creationId xmlns:a16="http://schemas.microsoft.com/office/drawing/2014/main" id="{9058AFC1-75D3-96FA-25EB-87798EDBADCA}"/>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593321" y="2739473"/>
            <a:ext cx="432000" cy="432000"/>
          </a:xfrm>
          <a:prstGeom prst="rect">
            <a:avLst/>
          </a:prstGeom>
        </p:spPr>
      </p:pic>
      <p:pic>
        <p:nvPicPr>
          <p:cNvPr id="36" name="グラフィックス 35" descr="チャット 枠線">
            <a:extLst>
              <a:ext uri="{FF2B5EF4-FFF2-40B4-BE49-F238E27FC236}">
                <a16:creationId xmlns:a16="http://schemas.microsoft.com/office/drawing/2014/main" id="{9A69FEBA-43CE-047D-3AE7-65202AF1CA81}"/>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581483" y="3226344"/>
            <a:ext cx="432000" cy="432000"/>
          </a:xfrm>
          <a:prstGeom prst="rect">
            <a:avLst/>
          </a:prstGeom>
        </p:spPr>
      </p:pic>
      <p:cxnSp>
        <p:nvCxnSpPr>
          <p:cNvPr id="37" name="直線矢印コネクタ 36">
            <a:extLst>
              <a:ext uri="{FF2B5EF4-FFF2-40B4-BE49-F238E27FC236}">
                <a16:creationId xmlns:a16="http://schemas.microsoft.com/office/drawing/2014/main" id="{596EFA26-1B0C-55DA-D6A9-8629E240E1DA}"/>
              </a:ext>
            </a:extLst>
          </p:cNvPr>
          <p:cNvCxnSpPr>
            <a:cxnSpLocks/>
          </p:cNvCxnSpPr>
          <p:nvPr/>
        </p:nvCxnSpPr>
        <p:spPr>
          <a:xfrm>
            <a:off x="3133321" y="2983346"/>
            <a:ext cx="1764000" cy="0"/>
          </a:xfrm>
          <a:prstGeom prst="straightConnector1">
            <a:avLst/>
          </a:prstGeom>
          <a:ln w="19050" cap="rnd">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38" name="テキスト ボックス 37">
            <a:extLst>
              <a:ext uri="{FF2B5EF4-FFF2-40B4-BE49-F238E27FC236}">
                <a16:creationId xmlns:a16="http://schemas.microsoft.com/office/drawing/2014/main" id="{25851BF4-5DEF-D76D-C6AA-B346C07D15E2}"/>
              </a:ext>
            </a:extLst>
          </p:cNvPr>
          <p:cNvSpPr txBox="1"/>
          <p:nvPr/>
        </p:nvSpPr>
        <p:spPr>
          <a:xfrm>
            <a:off x="3745321" y="2706270"/>
            <a:ext cx="540000" cy="216000"/>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問合せ</a:t>
            </a:r>
          </a:p>
        </p:txBody>
      </p:sp>
      <p:sp>
        <p:nvSpPr>
          <p:cNvPr id="39" name="テキスト ボックス 38">
            <a:extLst>
              <a:ext uri="{FF2B5EF4-FFF2-40B4-BE49-F238E27FC236}">
                <a16:creationId xmlns:a16="http://schemas.microsoft.com/office/drawing/2014/main" id="{8629E996-FCF1-CE33-7C64-E98F538600ED}"/>
              </a:ext>
            </a:extLst>
          </p:cNvPr>
          <p:cNvSpPr txBox="1"/>
          <p:nvPr/>
        </p:nvSpPr>
        <p:spPr>
          <a:xfrm>
            <a:off x="1596736" y="3817893"/>
            <a:ext cx="4331650" cy="1423552"/>
          </a:xfrm>
          <a:prstGeom prst="rect">
            <a:avLst/>
          </a:prstGeom>
          <a:noFill/>
          <a:ln>
            <a:solidFill>
              <a:schemeClr val="bg1">
                <a:lumMod val="65000"/>
              </a:schemeClr>
            </a:solidFill>
          </a:ln>
        </p:spPr>
        <p:txBody>
          <a:bodyPr wrap="square" lIns="36000" tIns="36000" rIns="36000" bIns="36000" rtlCol="0">
            <a:noAutofit/>
          </a:bodyPr>
          <a:lstStyle/>
          <a:p>
            <a:pPr algn="ctr"/>
            <a:r>
              <a:rPr lang="ja-JP" altLang="en-US" sz="1400" b="1" u="sng">
                <a:solidFill>
                  <a:schemeClr val="accent6">
                    <a:lumMod val="75000"/>
                  </a:schemeClr>
                </a:solidFill>
                <a:latin typeface="游ゴシック" panose="020B0400000000000000" pitchFamily="50" charset="-128"/>
                <a:ea typeface="游ゴシック" panose="020B0400000000000000" pitchFamily="50" charset="-128"/>
              </a:rPr>
              <a:t>メールが多く要対応事項を見落とす</a:t>
            </a:r>
          </a:p>
        </p:txBody>
      </p:sp>
      <p:pic>
        <p:nvPicPr>
          <p:cNvPr id="40" name="グラフィックス 39" descr="オフィス ワーカー (女性) 枠線">
            <a:extLst>
              <a:ext uri="{FF2B5EF4-FFF2-40B4-BE49-F238E27FC236}">
                <a16:creationId xmlns:a16="http://schemas.microsoft.com/office/drawing/2014/main" id="{F20AC445-759A-DC7B-6F55-4625A1C4171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812400" y="4332578"/>
            <a:ext cx="612000" cy="612000"/>
          </a:xfrm>
          <a:prstGeom prst="rect">
            <a:avLst/>
          </a:prstGeom>
        </p:spPr>
      </p:pic>
      <p:pic>
        <p:nvPicPr>
          <p:cNvPr id="41" name="グラフィックス 40" descr="オフィス ワーカー (男性) 単色塗りつぶし">
            <a:extLst>
              <a:ext uri="{FF2B5EF4-FFF2-40B4-BE49-F238E27FC236}">
                <a16:creationId xmlns:a16="http://schemas.microsoft.com/office/drawing/2014/main" id="{EBF2B434-46AB-0CB2-AC43-DB755BA31E9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158239" y="4332578"/>
            <a:ext cx="612000" cy="612000"/>
          </a:xfrm>
          <a:prstGeom prst="rect">
            <a:avLst/>
          </a:prstGeom>
        </p:spPr>
      </p:pic>
      <p:sp>
        <p:nvSpPr>
          <p:cNvPr id="42" name="テキスト ボックス 41">
            <a:extLst>
              <a:ext uri="{FF2B5EF4-FFF2-40B4-BE49-F238E27FC236}">
                <a16:creationId xmlns:a16="http://schemas.microsoft.com/office/drawing/2014/main" id="{A9BAA79D-05F3-A8B6-A156-09CF81CCC337}"/>
              </a:ext>
            </a:extLst>
          </p:cNvPr>
          <p:cNvSpPr txBox="1"/>
          <p:nvPr/>
        </p:nvSpPr>
        <p:spPr>
          <a:xfrm>
            <a:off x="1704400" y="4893692"/>
            <a:ext cx="828000"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一般職員</a:t>
            </a:r>
          </a:p>
        </p:txBody>
      </p:sp>
      <p:sp>
        <p:nvSpPr>
          <p:cNvPr id="43" name="テキスト ボックス 42">
            <a:extLst>
              <a:ext uri="{FF2B5EF4-FFF2-40B4-BE49-F238E27FC236}">
                <a16:creationId xmlns:a16="http://schemas.microsoft.com/office/drawing/2014/main" id="{A4D462CD-E9F8-3CAB-7227-D466345B82FB}"/>
              </a:ext>
            </a:extLst>
          </p:cNvPr>
          <p:cNvSpPr txBox="1"/>
          <p:nvPr/>
        </p:nvSpPr>
        <p:spPr>
          <a:xfrm>
            <a:off x="5050239" y="4944578"/>
            <a:ext cx="828000"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各所管課</a:t>
            </a:r>
          </a:p>
        </p:txBody>
      </p:sp>
      <p:sp>
        <p:nvSpPr>
          <p:cNvPr id="46" name="テキスト ボックス 45">
            <a:extLst>
              <a:ext uri="{FF2B5EF4-FFF2-40B4-BE49-F238E27FC236}">
                <a16:creationId xmlns:a16="http://schemas.microsoft.com/office/drawing/2014/main" id="{9D8D9D52-E735-EDC9-1C23-B7835C9F0642}"/>
              </a:ext>
            </a:extLst>
          </p:cNvPr>
          <p:cNvSpPr txBox="1"/>
          <p:nvPr/>
        </p:nvSpPr>
        <p:spPr>
          <a:xfrm>
            <a:off x="2196956" y="4144249"/>
            <a:ext cx="360000" cy="369332"/>
          </a:xfrm>
          <a:prstGeom prst="rect">
            <a:avLst/>
          </a:prstGeom>
          <a:noFill/>
        </p:spPr>
        <p:txBody>
          <a:bodyPr wrap="square" lIns="36000" tIns="36000" rIns="36000" bIns="36000" rtlCol="0">
            <a:noAutofit/>
          </a:bodyPr>
          <a:lstStyle/>
          <a:p>
            <a:r>
              <a:rPr kumimoji="1" lang="ja-JP" altLang="en-US" i="1">
                <a:latin typeface="游ゴシック" panose="020B0400000000000000" pitchFamily="50" charset="-128"/>
                <a:ea typeface="游ゴシック" panose="020B0400000000000000" pitchFamily="50" charset="-128"/>
              </a:rPr>
              <a:t>？</a:t>
            </a:r>
          </a:p>
        </p:txBody>
      </p:sp>
      <p:cxnSp>
        <p:nvCxnSpPr>
          <p:cNvPr id="49" name="直線矢印コネクタ 48">
            <a:extLst>
              <a:ext uri="{FF2B5EF4-FFF2-40B4-BE49-F238E27FC236}">
                <a16:creationId xmlns:a16="http://schemas.microsoft.com/office/drawing/2014/main" id="{43B61BFE-2055-E1AB-2AF7-0CBEE3EF86FF}"/>
              </a:ext>
            </a:extLst>
          </p:cNvPr>
          <p:cNvCxnSpPr>
            <a:cxnSpLocks/>
          </p:cNvCxnSpPr>
          <p:nvPr/>
        </p:nvCxnSpPr>
        <p:spPr>
          <a:xfrm flipH="1">
            <a:off x="2856080" y="4411287"/>
            <a:ext cx="1764000" cy="0"/>
          </a:xfrm>
          <a:prstGeom prst="straightConnector1">
            <a:avLst/>
          </a:prstGeom>
          <a:ln w="19050" cap="rnd">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50" name="テキスト ボックス 49">
            <a:extLst>
              <a:ext uri="{FF2B5EF4-FFF2-40B4-BE49-F238E27FC236}">
                <a16:creationId xmlns:a16="http://schemas.microsoft.com/office/drawing/2014/main" id="{1D215376-EC0B-BB00-3DFD-186491B8F496}"/>
              </a:ext>
            </a:extLst>
          </p:cNvPr>
          <p:cNvSpPr txBox="1"/>
          <p:nvPr/>
        </p:nvSpPr>
        <p:spPr>
          <a:xfrm>
            <a:off x="3306080" y="4148892"/>
            <a:ext cx="864000" cy="216000"/>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照会・回答</a:t>
            </a:r>
          </a:p>
        </p:txBody>
      </p:sp>
      <p:sp>
        <p:nvSpPr>
          <p:cNvPr id="51" name="テキスト ボックス 50">
            <a:extLst>
              <a:ext uri="{FF2B5EF4-FFF2-40B4-BE49-F238E27FC236}">
                <a16:creationId xmlns:a16="http://schemas.microsoft.com/office/drawing/2014/main" id="{5A5D893E-6037-354B-E571-7F9C0C86D9FB}"/>
              </a:ext>
            </a:extLst>
          </p:cNvPr>
          <p:cNvSpPr txBox="1"/>
          <p:nvPr/>
        </p:nvSpPr>
        <p:spPr>
          <a:xfrm>
            <a:off x="1596736" y="5324689"/>
            <a:ext cx="4331650" cy="1423552"/>
          </a:xfrm>
          <a:prstGeom prst="rect">
            <a:avLst/>
          </a:prstGeom>
          <a:noFill/>
          <a:ln>
            <a:solidFill>
              <a:schemeClr val="bg1">
                <a:lumMod val="65000"/>
              </a:schemeClr>
            </a:solidFill>
          </a:ln>
        </p:spPr>
        <p:txBody>
          <a:bodyPr wrap="square" lIns="36000" tIns="36000" rIns="36000" bIns="36000" rtlCol="0">
            <a:noAutofit/>
          </a:bodyPr>
          <a:lstStyle/>
          <a:p>
            <a:pPr algn="ctr"/>
            <a:r>
              <a:rPr lang="ja-JP" altLang="en-US" sz="1400" b="1" u="sng">
                <a:solidFill>
                  <a:schemeClr val="accent6">
                    <a:lumMod val="75000"/>
                  </a:schemeClr>
                </a:solidFill>
                <a:latin typeface="游ゴシック" panose="020B0400000000000000" pitchFamily="50" charset="-128"/>
                <a:ea typeface="游ゴシック" panose="020B0400000000000000" pitchFamily="50" charset="-128"/>
              </a:rPr>
              <a:t>現状を可視化できていない</a:t>
            </a:r>
          </a:p>
        </p:txBody>
      </p:sp>
      <p:pic>
        <p:nvPicPr>
          <p:cNvPr id="52" name="グラフィックス 51" descr="オフィス ワーカー (女性) 枠線">
            <a:extLst>
              <a:ext uri="{FF2B5EF4-FFF2-40B4-BE49-F238E27FC236}">
                <a16:creationId xmlns:a16="http://schemas.microsoft.com/office/drawing/2014/main" id="{58045CCA-04D7-F88B-62F8-17AA420F5C6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08921" y="6114945"/>
            <a:ext cx="468000" cy="468000"/>
          </a:xfrm>
          <a:prstGeom prst="rect">
            <a:avLst/>
          </a:prstGeom>
        </p:spPr>
      </p:pic>
      <p:pic>
        <p:nvPicPr>
          <p:cNvPr id="53" name="グラフィックス 52" descr="オフィス ワーカー (男性) 単色塗りつぶし">
            <a:extLst>
              <a:ext uri="{FF2B5EF4-FFF2-40B4-BE49-F238E27FC236}">
                <a16:creationId xmlns:a16="http://schemas.microsoft.com/office/drawing/2014/main" id="{90A7CB73-2F29-9263-B56A-C266C72C0B6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751338" y="5697219"/>
            <a:ext cx="612000" cy="612000"/>
          </a:xfrm>
          <a:prstGeom prst="rect">
            <a:avLst/>
          </a:prstGeom>
        </p:spPr>
      </p:pic>
      <p:sp>
        <p:nvSpPr>
          <p:cNvPr id="54" name="テキスト ボックス 53">
            <a:extLst>
              <a:ext uri="{FF2B5EF4-FFF2-40B4-BE49-F238E27FC236}">
                <a16:creationId xmlns:a16="http://schemas.microsoft.com/office/drawing/2014/main" id="{FEBD45F6-B750-BB88-B262-952754D98494}"/>
              </a:ext>
            </a:extLst>
          </p:cNvPr>
          <p:cNvSpPr txBox="1"/>
          <p:nvPr/>
        </p:nvSpPr>
        <p:spPr>
          <a:xfrm>
            <a:off x="1704400" y="6261996"/>
            <a:ext cx="828000"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経営層</a:t>
            </a:r>
            <a:endParaRPr lang="en-US" altLang="ja-JP" sz="14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管理職</a:t>
            </a:r>
          </a:p>
        </p:txBody>
      </p:sp>
      <p:sp>
        <p:nvSpPr>
          <p:cNvPr id="58" name="テキスト ボックス 57">
            <a:extLst>
              <a:ext uri="{FF2B5EF4-FFF2-40B4-BE49-F238E27FC236}">
                <a16:creationId xmlns:a16="http://schemas.microsoft.com/office/drawing/2014/main" id="{07072B25-8DE4-DCD9-F8FA-5E869A9ACC50}"/>
              </a:ext>
            </a:extLst>
          </p:cNvPr>
          <p:cNvSpPr txBox="1"/>
          <p:nvPr/>
        </p:nvSpPr>
        <p:spPr>
          <a:xfrm>
            <a:off x="2196956" y="5512553"/>
            <a:ext cx="360000" cy="369332"/>
          </a:xfrm>
          <a:prstGeom prst="rect">
            <a:avLst/>
          </a:prstGeom>
          <a:noFill/>
        </p:spPr>
        <p:txBody>
          <a:bodyPr wrap="square" lIns="36000" tIns="36000" rIns="36000" bIns="36000" rtlCol="0">
            <a:noAutofit/>
          </a:bodyPr>
          <a:lstStyle/>
          <a:p>
            <a:r>
              <a:rPr kumimoji="1" lang="ja-JP" altLang="en-US" i="1">
                <a:latin typeface="游ゴシック" panose="020B0400000000000000" pitchFamily="50" charset="-128"/>
                <a:ea typeface="游ゴシック" panose="020B0400000000000000" pitchFamily="50" charset="-128"/>
              </a:rPr>
              <a:t>？</a:t>
            </a:r>
          </a:p>
        </p:txBody>
      </p:sp>
      <p:pic>
        <p:nvPicPr>
          <p:cNvPr id="59" name="グラフィックス 58" descr="スピーカー フォン 枠線">
            <a:extLst>
              <a:ext uri="{FF2B5EF4-FFF2-40B4-BE49-F238E27FC236}">
                <a16:creationId xmlns:a16="http://schemas.microsoft.com/office/drawing/2014/main" id="{0ABC1C1D-F2F8-C534-29E0-B3BFF86CFE84}"/>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2750875" y="5676199"/>
            <a:ext cx="432000" cy="432000"/>
          </a:xfrm>
          <a:prstGeom prst="rect">
            <a:avLst/>
          </a:prstGeom>
        </p:spPr>
      </p:pic>
      <p:pic>
        <p:nvPicPr>
          <p:cNvPr id="60" name="グラフィックス 59" descr="チャット 枠線">
            <a:extLst>
              <a:ext uri="{FF2B5EF4-FFF2-40B4-BE49-F238E27FC236}">
                <a16:creationId xmlns:a16="http://schemas.microsoft.com/office/drawing/2014/main" id="{D18F359C-575F-37F0-18AB-E6610A66B00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4565819" y="5787215"/>
            <a:ext cx="432000" cy="432000"/>
          </a:xfrm>
          <a:prstGeom prst="rect">
            <a:avLst/>
          </a:prstGeom>
        </p:spPr>
      </p:pic>
      <p:pic>
        <p:nvPicPr>
          <p:cNvPr id="63" name="グラフィックス 62" descr="封筒 単色塗りつぶし">
            <a:extLst>
              <a:ext uri="{FF2B5EF4-FFF2-40B4-BE49-F238E27FC236}">
                <a16:creationId xmlns:a16="http://schemas.microsoft.com/office/drawing/2014/main" id="{A0272BD2-5474-D059-CC1F-76EF96120809}"/>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4703280" y="4499404"/>
            <a:ext cx="424716" cy="424716"/>
          </a:xfrm>
          <a:prstGeom prst="rect">
            <a:avLst/>
          </a:prstGeom>
        </p:spPr>
      </p:pic>
      <p:cxnSp>
        <p:nvCxnSpPr>
          <p:cNvPr id="64" name="直線矢印コネクタ 63">
            <a:extLst>
              <a:ext uri="{FF2B5EF4-FFF2-40B4-BE49-F238E27FC236}">
                <a16:creationId xmlns:a16="http://schemas.microsoft.com/office/drawing/2014/main" id="{19A63BE3-752D-FB31-316D-A55EAA7310E1}"/>
              </a:ext>
            </a:extLst>
          </p:cNvPr>
          <p:cNvCxnSpPr>
            <a:cxnSpLocks/>
          </p:cNvCxnSpPr>
          <p:nvPr/>
        </p:nvCxnSpPr>
        <p:spPr>
          <a:xfrm flipH="1">
            <a:off x="2856080" y="4730675"/>
            <a:ext cx="1764000" cy="0"/>
          </a:xfrm>
          <a:prstGeom prst="straightConnector1">
            <a:avLst/>
          </a:prstGeom>
          <a:ln w="19050" cap="rnd">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65" name="テキスト ボックス 64">
            <a:extLst>
              <a:ext uri="{FF2B5EF4-FFF2-40B4-BE49-F238E27FC236}">
                <a16:creationId xmlns:a16="http://schemas.microsoft.com/office/drawing/2014/main" id="{2A2EE4E5-004D-7484-B08C-B77EE813CB59}"/>
              </a:ext>
            </a:extLst>
          </p:cNvPr>
          <p:cNvSpPr txBox="1"/>
          <p:nvPr/>
        </p:nvSpPr>
        <p:spPr>
          <a:xfrm>
            <a:off x="3216080" y="4468289"/>
            <a:ext cx="1044000" cy="215991"/>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イベント案内</a:t>
            </a:r>
          </a:p>
        </p:txBody>
      </p:sp>
      <p:cxnSp>
        <p:nvCxnSpPr>
          <p:cNvPr id="66" name="直線矢印コネクタ 65">
            <a:extLst>
              <a:ext uri="{FF2B5EF4-FFF2-40B4-BE49-F238E27FC236}">
                <a16:creationId xmlns:a16="http://schemas.microsoft.com/office/drawing/2014/main" id="{B0CE6F1D-139D-E0D6-7308-C9C37AA8E215}"/>
              </a:ext>
            </a:extLst>
          </p:cNvPr>
          <p:cNvCxnSpPr>
            <a:cxnSpLocks/>
          </p:cNvCxnSpPr>
          <p:nvPr/>
        </p:nvCxnSpPr>
        <p:spPr>
          <a:xfrm flipH="1">
            <a:off x="2856080" y="5032841"/>
            <a:ext cx="1764000" cy="0"/>
          </a:xfrm>
          <a:prstGeom prst="straightConnector1">
            <a:avLst/>
          </a:prstGeom>
          <a:ln w="19050" cap="rnd">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67" name="テキスト ボックス 66">
            <a:extLst>
              <a:ext uri="{FF2B5EF4-FFF2-40B4-BE49-F238E27FC236}">
                <a16:creationId xmlns:a16="http://schemas.microsoft.com/office/drawing/2014/main" id="{2CE590DF-7B64-D118-3D66-CA80CC338986}"/>
              </a:ext>
            </a:extLst>
          </p:cNvPr>
          <p:cNvSpPr txBox="1"/>
          <p:nvPr/>
        </p:nvSpPr>
        <p:spPr>
          <a:xfrm>
            <a:off x="3378080" y="4770455"/>
            <a:ext cx="720000" cy="215991"/>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資料確認</a:t>
            </a:r>
          </a:p>
        </p:txBody>
      </p:sp>
      <p:pic>
        <p:nvPicPr>
          <p:cNvPr id="68" name="グラフィックス 67" descr="ドキュメント 枠線">
            <a:extLst>
              <a:ext uri="{FF2B5EF4-FFF2-40B4-BE49-F238E27FC236}">
                <a16:creationId xmlns:a16="http://schemas.microsoft.com/office/drawing/2014/main" id="{4EDFCAA7-7507-7590-1C62-8ECF3649642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3546817" y="5880283"/>
            <a:ext cx="612000" cy="612000"/>
          </a:xfrm>
          <a:prstGeom prst="rect">
            <a:avLst/>
          </a:prstGeom>
        </p:spPr>
      </p:pic>
      <p:pic>
        <p:nvPicPr>
          <p:cNvPr id="69" name="グラフィックス 68" descr="封筒 単色塗りつぶし">
            <a:extLst>
              <a:ext uri="{FF2B5EF4-FFF2-40B4-BE49-F238E27FC236}">
                <a16:creationId xmlns:a16="http://schemas.microsoft.com/office/drawing/2014/main" id="{1B3D33AD-2A52-42A6-8703-3C3C6A294AC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4976877" y="6261996"/>
            <a:ext cx="424716" cy="424716"/>
          </a:xfrm>
          <a:prstGeom prst="rect">
            <a:avLst/>
          </a:prstGeom>
        </p:spPr>
      </p:pic>
      <p:pic>
        <p:nvPicPr>
          <p:cNvPr id="71" name="グラフィックス 70" descr="オフィス ワーカー (男性) 単色塗りつぶし">
            <a:extLst>
              <a:ext uri="{FF2B5EF4-FFF2-40B4-BE49-F238E27FC236}">
                <a16:creationId xmlns:a16="http://schemas.microsoft.com/office/drawing/2014/main" id="{C66C91B4-0C94-5EFF-95E3-3FFAF28C607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118840" y="5777560"/>
            <a:ext cx="468000" cy="468000"/>
          </a:xfrm>
          <a:prstGeom prst="rect">
            <a:avLst/>
          </a:prstGeom>
        </p:spPr>
      </p:pic>
      <p:pic>
        <p:nvPicPr>
          <p:cNvPr id="73" name="グラフィックス 72" descr="オフィス ワーカー (男性) 単色塗りつぶし">
            <a:extLst>
              <a:ext uri="{FF2B5EF4-FFF2-40B4-BE49-F238E27FC236}">
                <a16:creationId xmlns:a16="http://schemas.microsoft.com/office/drawing/2014/main" id="{FB1690EF-A683-DD36-3AD2-67C5AD62888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032501" y="5769219"/>
            <a:ext cx="468000" cy="468000"/>
          </a:xfrm>
          <a:prstGeom prst="rect">
            <a:avLst/>
          </a:prstGeom>
        </p:spPr>
      </p:pic>
      <p:pic>
        <p:nvPicPr>
          <p:cNvPr id="74" name="グラフィックス 73" descr="オフィス ワーカー (女性) 枠線">
            <a:extLst>
              <a:ext uri="{FF2B5EF4-FFF2-40B4-BE49-F238E27FC236}">
                <a16:creationId xmlns:a16="http://schemas.microsoft.com/office/drawing/2014/main" id="{7D658896-67DA-92F1-30DB-4EC6CF34AE6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386080" y="6171996"/>
            <a:ext cx="468000" cy="468000"/>
          </a:xfrm>
          <a:prstGeom prst="rect">
            <a:avLst/>
          </a:prstGeom>
        </p:spPr>
      </p:pic>
      <p:sp>
        <p:nvSpPr>
          <p:cNvPr id="89" name="テキスト ボックス 88">
            <a:extLst>
              <a:ext uri="{FF2B5EF4-FFF2-40B4-BE49-F238E27FC236}">
                <a16:creationId xmlns:a16="http://schemas.microsoft.com/office/drawing/2014/main" id="{110131F1-BF8A-E6A5-BEF3-427C00E784E9}"/>
              </a:ext>
            </a:extLst>
          </p:cNvPr>
          <p:cNvSpPr txBox="1"/>
          <p:nvPr/>
        </p:nvSpPr>
        <p:spPr>
          <a:xfrm>
            <a:off x="6296941" y="822367"/>
            <a:ext cx="4331650" cy="1423552"/>
          </a:xfrm>
          <a:prstGeom prst="rect">
            <a:avLst/>
          </a:prstGeom>
          <a:noFill/>
          <a:ln>
            <a:solidFill>
              <a:schemeClr val="bg1">
                <a:lumMod val="65000"/>
              </a:schemeClr>
            </a:solidFill>
          </a:ln>
        </p:spPr>
        <p:txBody>
          <a:bodyPr wrap="square" lIns="36000" tIns="36000" rIns="36000" bIns="36000" rtlCol="0">
            <a:noAutofit/>
          </a:bodyPr>
          <a:lstStyle/>
          <a:p>
            <a:pPr algn="ctr"/>
            <a:r>
              <a:rPr lang="ja-JP" altLang="en-US" sz="1400" b="1" u="sng">
                <a:solidFill>
                  <a:srgbClr val="7EBA56"/>
                </a:solidFill>
                <a:latin typeface="游ゴシック" panose="020B0400000000000000" pitchFamily="50" charset="-128"/>
                <a:ea typeface="游ゴシック" panose="020B0400000000000000" pitchFamily="50" charset="-128"/>
              </a:rPr>
              <a:t>最新情報の閲覧、パーソナライズされた情報提供</a:t>
            </a:r>
          </a:p>
        </p:txBody>
      </p:sp>
      <p:pic>
        <p:nvPicPr>
          <p:cNvPr id="90" name="グラフィックス 89" descr="オフィス ワーカー (女性) 枠線">
            <a:extLst>
              <a:ext uri="{FF2B5EF4-FFF2-40B4-BE49-F238E27FC236}">
                <a16:creationId xmlns:a16="http://schemas.microsoft.com/office/drawing/2014/main" id="{1D2E811D-EB8C-F0D7-B0A9-837DB163483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557503" y="1348203"/>
            <a:ext cx="612000" cy="612000"/>
          </a:xfrm>
          <a:prstGeom prst="rect">
            <a:avLst/>
          </a:prstGeom>
        </p:spPr>
      </p:pic>
      <p:pic>
        <p:nvPicPr>
          <p:cNvPr id="91" name="グラフィックス 90" descr="オフィス ワーカー (男性) 単色塗りつぶし">
            <a:extLst>
              <a:ext uri="{FF2B5EF4-FFF2-40B4-BE49-F238E27FC236}">
                <a16:creationId xmlns:a16="http://schemas.microsoft.com/office/drawing/2014/main" id="{7C90630B-F1B5-E725-3B53-6A579F24F3FD}"/>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903342" y="1348203"/>
            <a:ext cx="612000" cy="612000"/>
          </a:xfrm>
          <a:prstGeom prst="rect">
            <a:avLst/>
          </a:prstGeom>
        </p:spPr>
      </p:pic>
      <p:sp>
        <p:nvSpPr>
          <p:cNvPr id="92" name="テキスト ボックス 91">
            <a:extLst>
              <a:ext uri="{FF2B5EF4-FFF2-40B4-BE49-F238E27FC236}">
                <a16:creationId xmlns:a16="http://schemas.microsoft.com/office/drawing/2014/main" id="{57006E0C-D309-572B-D370-B1ED660B5867}"/>
              </a:ext>
            </a:extLst>
          </p:cNvPr>
          <p:cNvSpPr txBox="1"/>
          <p:nvPr/>
        </p:nvSpPr>
        <p:spPr>
          <a:xfrm>
            <a:off x="6449503" y="1909317"/>
            <a:ext cx="828000"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一般職員</a:t>
            </a:r>
          </a:p>
        </p:txBody>
      </p:sp>
      <p:sp>
        <p:nvSpPr>
          <p:cNvPr id="93" name="テキスト ボックス 92">
            <a:extLst>
              <a:ext uri="{FF2B5EF4-FFF2-40B4-BE49-F238E27FC236}">
                <a16:creationId xmlns:a16="http://schemas.microsoft.com/office/drawing/2014/main" id="{A7CF9995-46BA-2BEC-CBE4-042B78CA690A}"/>
              </a:ext>
            </a:extLst>
          </p:cNvPr>
          <p:cNvSpPr txBox="1"/>
          <p:nvPr/>
        </p:nvSpPr>
        <p:spPr>
          <a:xfrm>
            <a:off x="9795342" y="1960203"/>
            <a:ext cx="828000"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各所管課</a:t>
            </a:r>
          </a:p>
        </p:txBody>
      </p:sp>
      <p:sp>
        <p:nvSpPr>
          <p:cNvPr id="94" name="テキスト ボックス 93">
            <a:extLst>
              <a:ext uri="{FF2B5EF4-FFF2-40B4-BE49-F238E27FC236}">
                <a16:creationId xmlns:a16="http://schemas.microsoft.com/office/drawing/2014/main" id="{B708AFCB-0CD7-0CBB-2708-4D8C6A094A46}"/>
              </a:ext>
            </a:extLst>
          </p:cNvPr>
          <p:cNvSpPr txBox="1"/>
          <p:nvPr/>
        </p:nvSpPr>
        <p:spPr>
          <a:xfrm>
            <a:off x="8291244" y="1067694"/>
            <a:ext cx="1044000" cy="252000"/>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ナレッジ機能</a:t>
            </a:r>
          </a:p>
        </p:txBody>
      </p:sp>
      <p:cxnSp>
        <p:nvCxnSpPr>
          <p:cNvPr id="97" name="直線矢印コネクタ 96">
            <a:extLst>
              <a:ext uri="{FF2B5EF4-FFF2-40B4-BE49-F238E27FC236}">
                <a16:creationId xmlns:a16="http://schemas.microsoft.com/office/drawing/2014/main" id="{4E0645B4-25B6-4AB0-1EA5-C2CB406B277E}"/>
              </a:ext>
            </a:extLst>
          </p:cNvPr>
          <p:cNvCxnSpPr>
            <a:cxnSpLocks/>
          </p:cNvCxnSpPr>
          <p:nvPr/>
        </p:nvCxnSpPr>
        <p:spPr>
          <a:xfrm flipH="1">
            <a:off x="9063407" y="1985517"/>
            <a:ext cx="720000" cy="0"/>
          </a:xfrm>
          <a:prstGeom prst="straightConnector1">
            <a:avLst/>
          </a:prstGeom>
          <a:ln w="19050" cap="rnd">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98" name="テキスト ボックス 97">
            <a:extLst>
              <a:ext uri="{FF2B5EF4-FFF2-40B4-BE49-F238E27FC236}">
                <a16:creationId xmlns:a16="http://schemas.microsoft.com/office/drawing/2014/main" id="{7768D225-275F-29CD-3F2C-D084B78EA214}"/>
              </a:ext>
            </a:extLst>
          </p:cNvPr>
          <p:cNvSpPr txBox="1"/>
          <p:nvPr/>
        </p:nvSpPr>
        <p:spPr>
          <a:xfrm>
            <a:off x="7033898" y="1166575"/>
            <a:ext cx="1008000" cy="216000"/>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閲覧</a:t>
            </a:r>
            <a:endParaRPr lang="en-US" altLang="ja-JP" sz="12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プッシュ通知</a:t>
            </a:r>
          </a:p>
        </p:txBody>
      </p:sp>
      <p:sp>
        <p:nvSpPr>
          <p:cNvPr id="99" name="テキスト ボックス 98">
            <a:extLst>
              <a:ext uri="{FF2B5EF4-FFF2-40B4-BE49-F238E27FC236}">
                <a16:creationId xmlns:a16="http://schemas.microsoft.com/office/drawing/2014/main" id="{BC2F240C-D39A-5909-1594-74EAA9F2288A}"/>
              </a:ext>
            </a:extLst>
          </p:cNvPr>
          <p:cNvSpPr txBox="1"/>
          <p:nvPr/>
        </p:nvSpPr>
        <p:spPr>
          <a:xfrm>
            <a:off x="9203092" y="1998516"/>
            <a:ext cx="403996" cy="222317"/>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投稿</a:t>
            </a:r>
            <a:endParaRPr lang="en-US" altLang="ja-JP" sz="1200">
              <a:solidFill>
                <a:schemeClr val="accent6">
                  <a:lumMod val="50000"/>
                </a:schemeClr>
              </a:solidFill>
              <a:latin typeface="游ゴシック" panose="020B0400000000000000" pitchFamily="50" charset="-128"/>
              <a:ea typeface="游ゴシック" panose="020B0400000000000000" pitchFamily="50" charset="-128"/>
            </a:endParaRPr>
          </a:p>
        </p:txBody>
      </p:sp>
      <p:sp>
        <p:nvSpPr>
          <p:cNvPr id="101" name="円柱 100">
            <a:extLst>
              <a:ext uri="{FF2B5EF4-FFF2-40B4-BE49-F238E27FC236}">
                <a16:creationId xmlns:a16="http://schemas.microsoft.com/office/drawing/2014/main" id="{2653DB59-F27A-411A-1B00-4AF7F92E822E}"/>
              </a:ext>
            </a:extLst>
          </p:cNvPr>
          <p:cNvSpPr/>
          <p:nvPr/>
        </p:nvSpPr>
        <p:spPr>
          <a:xfrm>
            <a:off x="7829308" y="1951673"/>
            <a:ext cx="1152000" cy="252000"/>
          </a:xfrm>
          <a:prstGeom prst="can">
            <a:avLst/>
          </a:prstGeom>
          <a:solidFill>
            <a:schemeClr val="accent5">
              <a:lumMod val="20000"/>
              <a:lumOff val="80000"/>
            </a:schemeClr>
          </a:solidFill>
          <a:ln w="19050">
            <a:solidFill>
              <a:srgbClr val="7EBA56"/>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ja-JP" altLang="en-US" sz="1400">
                <a:solidFill>
                  <a:schemeClr val="accent6">
                    <a:lumMod val="50000"/>
                  </a:schemeClr>
                </a:solidFill>
                <a:latin typeface="游ゴシック" panose="020B0400000000000000" pitchFamily="50" charset="-128"/>
                <a:ea typeface="游ゴシック" panose="020B0400000000000000" pitchFamily="50" charset="-128"/>
              </a:rPr>
              <a:t>職員ポータル</a:t>
            </a:r>
          </a:p>
        </p:txBody>
      </p:sp>
      <p:pic>
        <p:nvPicPr>
          <p:cNvPr id="102" name="グラフィックス 101" descr="ドキュメント 枠線">
            <a:extLst>
              <a:ext uri="{FF2B5EF4-FFF2-40B4-BE49-F238E27FC236}">
                <a16:creationId xmlns:a16="http://schemas.microsoft.com/office/drawing/2014/main" id="{5896899C-7009-9EDF-74F5-AF66C774F02C}"/>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541073" y="1637700"/>
            <a:ext cx="252000" cy="252000"/>
          </a:xfrm>
          <a:prstGeom prst="rect">
            <a:avLst/>
          </a:prstGeom>
        </p:spPr>
      </p:pic>
      <p:pic>
        <p:nvPicPr>
          <p:cNvPr id="103" name="グラフィックス 102" descr="ドキュメント 枠線">
            <a:extLst>
              <a:ext uri="{FF2B5EF4-FFF2-40B4-BE49-F238E27FC236}">
                <a16:creationId xmlns:a16="http://schemas.microsoft.com/office/drawing/2014/main" id="{E47455A3-4950-6C6C-CA85-F7E03A2C301E}"/>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445049" y="1535470"/>
            <a:ext cx="252000" cy="252000"/>
          </a:xfrm>
          <a:prstGeom prst="rect">
            <a:avLst/>
          </a:prstGeom>
        </p:spPr>
      </p:pic>
      <p:pic>
        <p:nvPicPr>
          <p:cNvPr id="104" name="グラフィックス 103" descr="ドキュメント 枠線">
            <a:extLst>
              <a:ext uri="{FF2B5EF4-FFF2-40B4-BE49-F238E27FC236}">
                <a16:creationId xmlns:a16="http://schemas.microsoft.com/office/drawing/2014/main" id="{12E563F6-2646-6E4B-A56B-832982FDCED0}"/>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114520" y="1217336"/>
            <a:ext cx="612000" cy="612000"/>
          </a:xfrm>
          <a:prstGeom prst="rect">
            <a:avLst/>
          </a:prstGeom>
        </p:spPr>
      </p:pic>
      <p:sp>
        <p:nvSpPr>
          <p:cNvPr id="105" name="星: 5 pt 104">
            <a:extLst>
              <a:ext uri="{FF2B5EF4-FFF2-40B4-BE49-F238E27FC236}">
                <a16:creationId xmlns:a16="http://schemas.microsoft.com/office/drawing/2014/main" id="{05106FCC-1AA9-3523-97BF-66930C313C07}"/>
              </a:ext>
            </a:extLst>
          </p:cNvPr>
          <p:cNvSpPr/>
          <p:nvPr/>
        </p:nvSpPr>
        <p:spPr>
          <a:xfrm>
            <a:off x="8059935" y="1235201"/>
            <a:ext cx="252000" cy="252000"/>
          </a:xfrm>
          <a:prstGeom prst="star5">
            <a:avLst/>
          </a:prstGeom>
          <a:solidFill>
            <a:srgbClr val="ECA29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06" name="グラフィックス 105" descr="ドキュメント 枠線">
            <a:extLst>
              <a:ext uri="{FF2B5EF4-FFF2-40B4-BE49-F238E27FC236}">
                <a16:creationId xmlns:a16="http://schemas.microsoft.com/office/drawing/2014/main" id="{EBE9655E-E257-E5CC-30BF-B97100C9CDF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145592" y="1473598"/>
            <a:ext cx="464987" cy="464987"/>
          </a:xfrm>
          <a:prstGeom prst="rect">
            <a:avLst/>
          </a:prstGeom>
        </p:spPr>
      </p:pic>
      <p:sp>
        <p:nvSpPr>
          <p:cNvPr id="107" name="星: 5 pt 106">
            <a:extLst>
              <a:ext uri="{FF2B5EF4-FFF2-40B4-BE49-F238E27FC236}">
                <a16:creationId xmlns:a16="http://schemas.microsoft.com/office/drawing/2014/main" id="{10606B44-C01D-D59C-601C-759F7E4ED3BA}"/>
              </a:ext>
            </a:extLst>
          </p:cNvPr>
          <p:cNvSpPr/>
          <p:nvPr/>
        </p:nvSpPr>
        <p:spPr>
          <a:xfrm>
            <a:off x="9091001" y="1385700"/>
            <a:ext cx="252000" cy="252000"/>
          </a:xfrm>
          <a:prstGeom prst="star5">
            <a:avLst/>
          </a:prstGeom>
          <a:solidFill>
            <a:srgbClr val="ECA29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円弧 107">
            <a:extLst>
              <a:ext uri="{FF2B5EF4-FFF2-40B4-BE49-F238E27FC236}">
                <a16:creationId xmlns:a16="http://schemas.microsoft.com/office/drawing/2014/main" id="{0A037FEA-A8E9-9F85-73D1-F0164571220B}"/>
              </a:ext>
            </a:extLst>
          </p:cNvPr>
          <p:cNvSpPr/>
          <p:nvPr/>
        </p:nvSpPr>
        <p:spPr>
          <a:xfrm>
            <a:off x="6671651" y="1613067"/>
            <a:ext cx="1348225" cy="288000"/>
          </a:xfrm>
          <a:prstGeom prst="arc">
            <a:avLst>
              <a:gd name="adj1" fmla="val 12883114"/>
              <a:gd name="adj2" fmla="val 3447999"/>
            </a:avLst>
          </a:prstGeom>
          <a:ln w="19050" cap="rnd">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09" name="テキスト ボックス 108">
            <a:extLst>
              <a:ext uri="{FF2B5EF4-FFF2-40B4-BE49-F238E27FC236}">
                <a16:creationId xmlns:a16="http://schemas.microsoft.com/office/drawing/2014/main" id="{81DA554C-E96B-C8D4-A477-628989FB5032}"/>
              </a:ext>
            </a:extLst>
          </p:cNvPr>
          <p:cNvSpPr txBox="1"/>
          <p:nvPr/>
        </p:nvSpPr>
        <p:spPr>
          <a:xfrm>
            <a:off x="6296848" y="2343047"/>
            <a:ext cx="4331650" cy="1423552"/>
          </a:xfrm>
          <a:prstGeom prst="rect">
            <a:avLst/>
          </a:prstGeom>
          <a:noFill/>
          <a:ln>
            <a:solidFill>
              <a:schemeClr val="bg1">
                <a:lumMod val="65000"/>
              </a:schemeClr>
            </a:solidFill>
          </a:ln>
        </p:spPr>
        <p:txBody>
          <a:bodyPr wrap="square" lIns="36000" tIns="36000" rIns="36000" bIns="36000" rtlCol="0">
            <a:noAutofit/>
          </a:bodyPr>
          <a:lstStyle/>
          <a:p>
            <a:pPr algn="ctr"/>
            <a:r>
              <a:rPr lang="ja-JP" altLang="en-US" sz="1400" b="1" u="sng">
                <a:solidFill>
                  <a:srgbClr val="7EBA56"/>
                </a:solidFill>
                <a:latin typeface="游ゴシック" panose="020B0400000000000000" pitchFamily="50" charset="-128"/>
                <a:ea typeface="游ゴシック" panose="020B0400000000000000" pitchFamily="50" charset="-128"/>
              </a:rPr>
              <a:t>ナレッジ</a:t>
            </a:r>
            <a:r>
              <a:rPr lang="en-US" altLang="ja-JP" sz="1400" b="1" u="sng">
                <a:solidFill>
                  <a:srgbClr val="7EBA56"/>
                </a:solidFill>
                <a:latin typeface="游ゴシック" panose="020B0400000000000000" pitchFamily="50" charset="-128"/>
                <a:ea typeface="游ゴシック" panose="020B0400000000000000" pitchFamily="50" charset="-128"/>
              </a:rPr>
              <a:t>×</a:t>
            </a:r>
            <a:r>
              <a:rPr lang="ja-JP" altLang="en-US" sz="1400" b="1" u="sng">
                <a:solidFill>
                  <a:srgbClr val="7EBA56"/>
                </a:solidFill>
                <a:latin typeface="游ゴシック" panose="020B0400000000000000" pitchFamily="50" charset="-128"/>
                <a:ea typeface="游ゴシック" panose="020B0400000000000000" pitchFamily="50" charset="-128"/>
              </a:rPr>
              <a:t>検索が充実して、自己解決できる</a:t>
            </a:r>
          </a:p>
        </p:txBody>
      </p:sp>
      <p:pic>
        <p:nvPicPr>
          <p:cNvPr id="110" name="グラフィックス 109" descr="オフィス ワーカー (女性) 枠線">
            <a:extLst>
              <a:ext uri="{FF2B5EF4-FFF2-40B4-BE49-F238E27FC236}">
                <a16:creationId xmlns:a16="http://schemas.microsoft.com/office/drawing/2014/main" id="{33685330-B170-1B71-163C-308D5E8EA4A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552254" y="2891375"/>
            <a:ext cx="612000" cy="612000"/>
          </a:xfrm>
          <a:prstGeom prst="rect">
            <a:avLst/>
          </a:prstGeom>
        </p:spPr>
      </p:pic>
      <p:pic>
        <p:nvPicPr>
          <p:cNvPr id="111" name="グラフィックス 110" descr="オフィス ワーカー (男性) 単色塗りつぶし">
            <a:extLst>
              <a:ext uri="{FF2B5EF4-FFF2-40B4-BE49-F238E27FC236}">
                <a16:creationId xmlns:a16="http://schemas.microsoft.com/office/drawing/2014/main" id="{2BAAE575-0E4B-BD11-D1CA-0C6A0F0C18C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898093" y="2891375"/>
            <a:ext cx="612000" cy="612000"/>
          </a:xfrm>
          <a:prstGeom prst="rect">
            <a:avLst/>
          </a:prstGeom>
        </p:spPr>
      </p:pic>
      <p:sp>
        <p:nvSpPr>
          <p:cNvPr id="112" name="テキスト ボックス 111">
            <a:extLst>
              <a:ext uri="{FF2B5EF4-FFF2-40B4-BE49-F238E27FC236}">
                <a16:creationId xmlns:a16="http://schemas.microsoft.com/office/drawing/2014/main" id="{D6BDE369-593C-D686-20F1-D529E679FD5B}"/>
              </a:ext>
            </a:extLst>
          </p:cNvPr>
          <p:cNvSpPr txBox="1"/>
          <p:nvPr/>
        </p:nvSpPr>
        <p:spPr>
          <a:xfrm>
            <a:off x="6444254" y="3452489"/>
            <a:ext cx="828000"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一般職員</a:t>
            </a:r>
          </a:p>
        </p:txBody>
      </p:sp>
      <p:sp>
        <p:nvSpPr>
          <p:cNvPr id="113" name="テキスト ボックス 112">
            <a:extLst>
              <a:ext uri="{FF2B5EF4-FFF2-40B4-BE49-F238E27FC236}">
                <a16:creationId xmlns:a16="http://schemas.microsoft.com/office/drawing/2014/main" id="{0DC70D4C-FC76-4CE8-7FD9-B66746945CCF}"/>
              </a:ext>
            </a:extLst>
          </p:cNvPr>
          <p:cNvSpPr txBox="1"/>
          <p:nvPr/>
        </p:nvSpPr>
        <p:spPr>
          <a:xfrm>
            <a:off x="9790093" y="3503375"/>
            <a:ext cx="828000"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各所管課</a:t>
            </a:r>
          </a:p>
        </p:txBody>
      </p:sp>
      <p:cxnSp>
        <p:nvCxnSpPr>
          <p:cNvPr id="116" name="直線矢印コネクタ 115">
            <a:extLst>
              <a:ext uri="{FF2B5EF4-FFF2-40B4-BE49-F238E27FC236}">
                <a16:creationId xmlns:a16="http://schemas.microsoft.com/office/drawing/2014/main" id="{DA99D576-BC7B-2DA4-FAB7-F3D19A8E8318}"/>
              </a:ext>
            </a:extLst>
          </p:cNvPr>
          <p:cNvCxnSpPr>
            <a:cxnSpLocks/>
          </p:cNvCxnSpPr>
          <p:nvPr/>
        </p:nvCxnSpPr>
        <p:spPr>
          <a:xfrm flipH="1">
            <a:off x="9040228" y="3528689"/>
            <a:ext cx="720000" cy="0"/>
          </a:xfrm>
          <a:prstGeom prst="straightConnector1">
            <a:avLst/>
          </a:prstGeom>
          <a:ln w="19050" cap="rnd">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17" name="テキスト ボックス 116">
            <a:extLst>
              <a:ext uri="{FF2B5EF4-FFF2-40B4-BE49-F238E27FC236}">
                <a16:creationId xmlns:a16="http://schemas.microsoft.com/office/drawing/2014/main" id="{5DE167F0-DC26-A410-928A-867E59AB89DD}"/>
              </a:ext>
            </a:extLst>
          </p:cNvPr>
          <p:cNvSpPr txBox="1"/>
          <p:nvPr/>
        </p:nvSpPr>
        <p:spPr>
          <a:xfrm>
            <a:off x="7028649" y="2709747"/>
            <a:ext cx="486094" cy="404246"/>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問合</a:t>
            </a:r>
            <a:endParaRPr lang="en-US" altLang="ja-JP" sz="12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回答</a:t>
            </a:r>
          </a:p>
        </p:txBody>
      </p:sp>
      <p:sp>
        <p:nvSpPr>
          <p:cNvPr id="118" name="テキスト ボックス 117">
            <a:extLst>
              <a:ext uri="{FF2B5EF4-FFF2-40B4-BE49-F238E27FC236}">
                <a16:creationId xmlns:a16="http://schemas.microsoft.com/office/drawing/2014/main" id="{7B256FC9-FBE4-52DC-F54C-A93A29E871EB}"/>
              </a:ext>
            </a:extLst>
          </p:cNvPr>
          <p:cNvSpPr txBox="1"/>
          <p:nvPr/>
        </p:nvSpPr>
        <p:spPr>
          <a:xfrm>
            <a:off x="9197843" y="3541688"/>
            <a:ext cx="403996" cy="222317"/>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投稿</a:t>
            </a:r>
            <a:endParaRPr lang="en-US" altLang="ja-JP" sz="1200">
              <a:solidFill>
                <a:schemeClr val="accent6">
                  <a:lumMod val="50000"/>
                </a:schemeClr>
              </a:solidFill>
              <a:latin typeface="游ゴシック" panose="020B0400000000000000" pitchFamily="50" charset="-128"/>
              <a:ea typeface="游ゴシック" panose="020B0400000000000000" pitchFamily="50" charset="-128"/>
            </a:endParaRPr>
          </a:p>
        </p:txBody>
      </p:sp>
      <p:sp>
        <p:nvSpPr>
          <p:cNvPr id="119" name="円柱 118">
            <a:extLst>
              <a:ext uri="{FF2B5EF4-FFF2-40B4-BE49-F238E27FC236}">
                <a16:creationId xmlns:a16="http://schemas.microsoft.com/office/drawing/2014/main" id="{5D2E0DEB-1C19-9817-39A3-952CD7154D5C}"/>
              </a:ext>
            </a:extLst>
          </p:cNvPr>
          <p:cNvSpPr/>
          <p:nvPr/>
        </p:nvSpPr>
        <p:spPr>
          <a:xfrm>
            <a:off x="7824059" y="3463672"/>
            <a:ext cx="1152000" cy="252000"/>
          </a:xfrm>
          <a:prstGeom prst="can">
            <a:avLst/>
          </a:prstGeom>
          <a:solidFill>
            <a:schemeClr val="accent5">
              <a:lumMod val="20000"/>
              <a:lumOff val="80000"/>
            </a:schemeClr>
          </a:solidFill>
          <a:ln w="19050">
            <a:solidFill>
              <a:srgbClr val="7EBA56"/>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ja-JP" altLang="en-US" sz="1400">
                <a:solidFill>
                  <a:schemeClr val="accent6">
                    <a:lumMod val="50000"/>
                  </a:schemeClr>
                </a:solidFill>
                <a:latin typeface="游ゴシック" panose="020B0400000000000000" pitchFamily="50" charset="-128"/>
                <a:ea typeface="游ゴシック" panose="020B0400000000000000" pitchFamily="50" charset="-128"/>
              </a:rPr>
              <a:t>職員ポータル</a:t>
            </a:r>
          </a:p>
        </p:txBody>
      </p:sp>
      <p:pic>
        <p:nvPicPr>
          <p:cNvPr id="124" name="グラフィックス 123" descr="ドキュメント 枠線">
            <a:extLst>
              <a:ext uri="{FF2B5EF4-FFF2-40B4-BE49-F238E27FC236}">
                <a16:creationId xmlns:a16="http://schemas.microsoft.com/office/drawing/2014/main" id="{C3CEB3CA-A07D-A203-5D18-41F56B0E91CC}"/>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140343" y="3016770"/>
            <a:ext cx="464987" cy="464987"/>
          </a:xfrm>
          <a:prstGeom prst="rect">
            <a:avLst/>
          </a:prstGeom>
        </p:spPr>
      </p:pic>
      <p:sp>
        <p:nvSpPr>
          <p:cNvPr id="125" name="星: 5 pt 124">
            <a:extLst>
              <a:ext uri="{FF2B5EF4-FFF2-40B4-BE49-F238E27FC236}">
                <a16:creationId xmlns:a16="http://schemas.microsoft.com/office/drawing/2014/main" id="{4E670CAB-BAB4-D866-E6F4-2F285BC61D1F}"/>
              </a:ext>
            </a:extLst>
          </p:cNvPr>
          <p:cNvSpPr/>
          <p:nvPr/>
        </p:nvSpPr>
        <p:spPr>
          <a:xfrm>
            <a:off x="9085752" y="2928872"/>
            <a:ext cx="252000" cy="252000"/>
          </a:xfrm>
          <a:prstGeom prst="star5">
            <a:avLst/>
          </a:prstGeom>
          <a:solidFill>
            <a:srgbClr val="ECA29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6" name="円弧 125">
            <a:extLst>
              <a:ext uri="{FF2B5EF4-FFF2-40B4-BE49-F238E27FC236}">
                <a16:creationId xmlns:a16="http://schemas.microsoft.com/office/drawing/2014/main" id="{406FB24B-0F2F-4232-22EE-5A71E0B41D69}"/>
              </a:ext>
            </a:extLst>
          </p:cNvPr>
          <p:cNvSpPr/>
          <p:nvPr/>
        </p:nvSpPr>
        <p:spPr>
          <a:xfrm>
            <a:off x="6666402" y="3156239"/>
            <a:ext cx="1160611" cy="288000"/>
          </a:xfrm>
          <a:prstGeom prst="arc">
            <a:avLst>
              <a:gd name="adj1" fmla="val 12883114"/>
              <a:gd name="adj2" fmla="val 3447999"/>
            </a:avLst>
          </a:prstGeom>
          <a:ln w="19050" cap="rnd">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pic>
        <p:nvPicPr>
          <p:cNvPr id="128" name="グラフィックス 127" descr="フォルダー検索 枠線">
            <a:extLst>
              <a:ext uri="{FF2B5EF4-FFF2-40B4-BE49-F238E27FC236}">
                <a16:creationId xmlns:a16="http://schemas.microsoft.com/office/drawing/2014/main" id="{002CEC06-8427-D40C-D2CB-C90F67D9BABD}"/>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8048596" y="3051297"/>
            <a:ext cx="432000" cy="432000"/>
          </a:xfrm>
          <a:prstGeom prst="rect">
            <a:avLst/>
          </a:prstGeom>
        </p:spPr>
      </p:pic>
      <p:pic>
        <p:nvPicPr>
          <p:cNvPr id="130" name="グラフィックス 129" descr="人工知能 枠線">
            <a:extLst>
              <a:ext uri="{FF2B5EF4-FFF2-40B4-BE49-F238E27FC236}">
                <a16:creationId xmlns:a16="http://schemas.microsoft.com/office/drawing/2014/main" id="{263C49A6-E7D8-7548-CAAB-875DE2554327}"/>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8399085" y="3054522"/>
            <a:ext cx="432000" cy="432000"/>
          </a:xfrm>
          <a:prstGeom prst="rect">
            <a:avLst/>
          </a:prstGeom>
        </p:spPr>
      </p:pic>
      <p:sp>
        <p:nvSpPr>
          <p:cNvPr id="131" name="テキスト ボックス 130">
            <a:extLst>
              <a:ext uri="{FF2B5EF4-FFF2-40B4-BE49-F238E27FC236}">
                <a16:creationId xmlns:a16="http://schemas.microsoft.com/office/drawing/2014/main" id="{57F6B925-0D7F-EB3E-7AB9-B01138C6E573}"/>
              </a:ext>
            </a:extLst>
          </p:cNvPr>
          <p:cNvSpPr txBox="1"/>
          <p:nvPr/>
        </p:nvSpPr>
        <p:spPr>
          <a:xfrm>
            <a:off x="7991044" y="2628614"/>
            <a:ext cx="1044000" cy="432000"/>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ナレッジ機能</a:t>
            </a:r>
            <a:endParaRPr lang="en-US" altLang="ja-JP" sz="12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検索機能</a:t>
            </a:r>
            <a:r>
              <a:rPr lang="en-US" altLang="ja-JP" sz="1200">
                <a:solidFill>
                  <a:schemeClr val="accent6">
                    <a:lumMod val="50000"/>
                  </a:schemeClr>
                </a:solidFill>
                <a:latin typeface="游ゴシック" panose="020B0400000000000000" pitchFamily="50" charset="-128"/>
                <a:ea typeface="游ゴシック" panose="020B0400000000000000" pitchFamily="50" charset="-128"/>
              </a:rPr>
              <a:t>(AI)</a:t>
            </a:r>
            <a:endParaRPr lang="ja-JP" altLang="en-US" sz="1200">
              <a:solidFill>
                <a:schemeClr val="accent6">
                  <a:lumMod val="50000"/>
                </a:schemeClr>
              </a:solidFill>
              <a:latin typeface="游ゴシック" panose="020B0400000000000000" pitchFamily="50" charset="-128"/>
              <a:ea typeface="游ゴシック" panose="020B0400000000000000" pitchFamily="50" charset="-128"/>
            </a:endParaRPr>
          </a:p>
        </p:txBody>
      </p:sp>
      <p:sp>
        <p:nvSpPr>
          <p:cNvPr id="132" name="テキスト ボックス 131">
            <a:extLst>
              <a:ext uri="{FF2B5EF4-FFF2-40B4-BE49-F238E27FC236}">
                <a16:creationId xmlns:a16="http://schemas.microsoft.com/office/drawing/2014/main" id="{38C0C6BB-12CA-C428-82BD-1216AFBE5AE1}"/>
              </a:ext>
            </a:extLst>
          </p:cNvPr>
          <p:cNvSpPr txBox="1"/>
          <p:nvPr/>
        </p:nvSpPr>
        <p:spPr>
          <a:xfrm>
            <a:off x="6296848" y="3808799"/>
            <a:ext cx="4331650" cy="1423552"/>
          </a:xfrm>
          <a:prstGeom prst="rect">
            <a:avLst/>
          </a:prstGeom>
          <a:noFill/>
          <a:ln>
            <a:solidFill>
              <a:schemeClr val="bg1">
                <a:lumMod val="65000"/>
              </a:schemeClr>
            </a:solidFill>
          </a:ln>
        </p:spPr>
        <p:txBody>
          <a:bodyPr wrap="square" lIns="36000" tIns="36000" rIns="36000" bIns="36000" rtlCol="0">
            <a:noAutofit/>
          </a:bodyPr>
          <a:lstStyle/>
          <a:p>
            <a:pPr algn="ctr"/>
            <a:r>
              <a:rPr lang="ja-JP" altLang="en-US" sz="1400" b="1" u="sng">
                <a:solidFill>
                  <a:srgbClr val="7EBA56"/>
                </a:solidFill>
                <a:latin typeface="游ゴシック" panose="020B0400000000000000" pitchFamily="50" charset="-128"/>
                <a:ea typeface="游ゴシック" panose="020B0400000000000000" pitchFamily="50" charset="-128"/>
              </a:rPr>
              <a:t>職員ポータルが要対応事項を管理・周知してくれる</a:t>
            </a:r>
          </a:p>
        </p:txBody>
      </p:sp>
      <p:pic>
        <p:nvPicPr>
          <p:cNvPr id="133" name="グラフィックス 132" descr="オフィス ワーカー (女性) 枠線">
            <a:extLst>
              <a:ext uri="{FF2B5EF4-FFF2-40B4-BE49-F238E27FC236}">
                <a16:creationId xmlns:a16="http://schemas.microsoft.com/office/drawing/2014/main" id="{E455CC37-FB83-D0FE-D87F-D0F68338154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552254" y="4380650"/>
            <a:ext cx="612000" cy="612000"/>
          </a:xfrm>
          <a:prstGeom prst="rect">
            <a:avLst/>
          </a:prstGeom>
        </p:spPr>
      </p:pic>
      <p:pic>
        <p:nvPicPr>
          <p:cNvPr id="134" name="グラフィックス 133" descr="オフィス ワーカー (男性) 単色塗りつぶし">
            <a:extLst>
              <a:ext uri="{FF2B5EF4-FFF2-40B4-BE49-F238E27FC236}">
                <a16:creationId xmlns:a16="http://schemas.microsoft.com/office/drawing/2014/main" id="{6803AAC4-A141-0FA6-2209-ABFD07968863}"/>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898093" y="4380650"/>
            <a:ext cx="612000" cy="612000"/>
          </a:xfrm>
          <a:prstGeom prst="rect">
            <a:avLst/>
          </a:prstGeom>
        </p:spPr>
      </p:pic>
      <p:sp>
        <p:nvSpPr>
          <p:cNvPr id="135" name="テキスト ボックス 134">
            <a:extLst>
              <a:ext uri="{FF2B5EF4-FFF2-40B4-BE49-F238E27FC236}">
                <a16:creationId xmlns:a16="http://schemas.microsoft.com/office/drawing/2014/main" id="{E30E9B6C-6060-80E2-F4E1-0EC882509064}"/>
              </a:ext>
            </a:extLst>
          </p:cNvPr>
          <p:cNvSpPr txBox="1"/>
          <p:nvPr/>
        </p:nvSpPr>
        <p:spPr>
          <a:xfrm>
            <a:off x="6444254" y="4941764"/>
            <a:ext cx="828000"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一般職員</a:t>
            </a:r>
          </a:p>
        </p:txBody>
      </p:sp>
      <p:sp>
        <p:nvSpPr>
          <p:cNvPr id="136" name="テキスト ボックス 135">
            <a:extLst>
              <a:ext uri="{FF2B5EF4-FFF2-40B4-BE49-F238E27FC236}">
                <a16:creationId xmlns:a16="http://schemas.microsoft.com/office/drawing/2014/main" id="{70E705DA-9D69-8F4C-9D1C-41231EEBBB8C}"/>
              </a:ext>
            </a:extLst>
          </p:cNvPr>
          <p:cNvSpPr txBox="1"/>
          <p:nvPr/>
        </p:nvSpPr>
        <p:spPr>
          <a:xfrm>
            <a:off x="9790093" y="4992650"/>
            <a:ext cx="828000"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各所管課</a:t>
            </a:r>
          </a:p>
        </p:txBody>
      </p:sp>
      <p:cxnSp>
        <p:nvCxnSpPr>
          <p:cNvPr id="137" name="直線矢印コネクタ 136">
            <a:extLst>
              <a:ext uri="{FF2B5EF4-FFF2-40B4-BE49-F238E27FC236}">
                <a16:creationId xmlns:a16="http://schemas.microsoft.com/office/drawing/2014/main" id="{79362C9F-C24D-7B3B-8EFF-349A897058D1}"/>
              </a:ext>
            </a:extLst>
          </p:cNvPr>
          <p:cNvCxnSpPr>
            <a:cxnSpLocks/>
          </p:cNvCxnSpPr>
          <p:nvPr/>
        </p:nvCxnSpPr>
        <p:spPr>
          <a:xfrm flipH="1">
            <a:off x="9040228" y="5017964"/>
            <a:ext cx="720000" cy="0"/>
          </a:xfrm>
          <a:prstGeom prst="straightConnector1">
            <a:avLst/>
          </a:prstGeom>
          <a:ln w="19050" cap="rnd">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8" name="テキスト ボックス 137">
            <a:extLst>
              <a:ext uri="{FF2B5EF4-FFF2-40B4-BE49-F238E27FC236}">
                <a16:creationId xmlns:a16="http://schemas.microsoft.com/office/drawing/2014/main" id="{1D7FD9DD-8E4A-5A34-A808-986E9E81656D}"/>
              </a:ext>
            </a:extLst>
          </p:cNvPr>
          <p:cNvSpPr txBox="1"/>
          <p:nvPr/>
        </p:nvSpPr>
        <p:spPr>
          <a:xfrm>
            <a:off x="7028650" y="4199022"/>
            <a:ext cx="911947" cy="404246"/>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確認</a:t>
            </a:r>
            <a:endParaRPr lang="en-US" altLang="ja-JP" sz="12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リマインド</a:t>
            </a:r>
          </a:p>
        </p:txBody>
      </p:sp>
      <p:sp>
        <p:nvSpPr>
          <p:cNvPr id="139" name="テキスト ボックス 138">
            <a:extLst>
              <a:ext uri="{FF2B5EF4-FFF2-40B4-BE49-F238E27FC236}">
                <a16:creationId xmlns:a16="http://schemas.microsoft.com/office/drawing/2014/main" id="{9BFABF3E-AD4D-EC20-3DA2-D670B34F0BF2}"/>
              </a:ext>
            </a:extLst>
          </p:cNvPr>
          <p:cNvSpPr txBox="1"/>
          <p:nvPr/>
        </p:nvSpPr>
        <p:spPr>
          <a:xfrm>
            <a:off x="9197843" y="5030963"/>
            <a:ext cx="403996" cy="222317"/>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依頼</a:t>
            </a:r>
            <a:endParaRPr lang="en-US" altLang="ja-JP" sz="1200">
              <a:solidFill>
                <a:schemeClr val="accent6">
                  <a:lumMod val="50000"/>
                </a:schemeClr>
              </a:solidFill>
              <a:latin typeface="游ゴシック" panose="020B0400000000000000" pitchFamily="50" charset="-128"/>
              <a:ea typeface="游ゴシック" panose="020B0400000000000000" pitchFamily="50" charset="-128"/>
            </a:endParaRPr>
          </a:p>
        </p:txBody>
      </p:sp>
      <p:sp>
        <p:nvSpPr>
          <p:cNvPr id="140" name="円柱 139">
            <a:extLst>
              <a:ext uri="{FF2B5EF4-FFF2-40B4-BE49-F238E27FC236}">
                <a16:creationId xmlns:a16="http://schemas.microsoft.com/office/drawing/2014/main" id="{9321B94E-FD2C-9D34-D84B-2635DC2963B0}"/>
              </a:ext>
            </a:extLst>
          </p:cNvPr>
          <p:cNvSpPr/>
          <p:nvPr/>
        </p:nvSpPr>
        <p:spPr>
          <a:xfrm>
            <a:off x="7824059" y="4952947"/>
            <a:ext cx="1152000" cy="252000"/>
          </a:xfrm>
          <a:prstGeom prst="can">
            <a:avLst/>
          </a:prstGeom>
          <a:solidFill>
            <a:schemeClr val="accent5">
              <a:lumMod val="20000"/>
              <a:lumOff val="80000"/>
            </a:schemeClr>
          </a:solidFill>
          <a:ln w="19050">
            <a:solidFill>
              <a:srgbClr val="7EBA56"/>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ja-JP" altLang="en-US" sz="1400">
                <a:solidFill>
                  <a:schemeClr val="accent6">
                    <a:lumMod val="50000"/>
                  </a:schemeClr>
                </a:solidFill>
                <a:latin typeface="游ゴシック" panose="020B0400000000000000" pitchFamily="50" charset="-128"/>
                <a:ea typeface="游ゴシック" panose="020B0400000000000000" pitchFamily="50" charset="-128"/>
              </a:rPr>
              <a:t>職員ポータル</a:t>
            </a:r>
          </a:p>
        </p:txBody>
      </p:sp>
      <p:pic>
        <p:nvPicPr>
          <p:cNvPr id="141" name="グラフィックス 140" descr="ドキュメント 枠線">
            <a:extLst>
              <a:ext uri="{FF2B5EF4-FFF2-40B4-BE49-F238E27FC236}">
                <a16:creationId xmlns:a16="http://schemas.microsoft.com/office/drawing/2014/main" id="{A4255FDB-013C-3053-1CB4-B1203875F7A7}"/>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140343" y="4506045"/>
            <a:ext cx="464987" cy="464987"/>
          </a:xfrm>
          <a:prstGeom prst="rect">
            <a:avLst/>
          </a:prstGeom>
        </p:spPr>
      </p:pic>
      <p:sp>
        <p:nvSpPr>
          <p:cNvPr id="142" name="星: 5 pt 141">
            <a:extLst>
              <a:ext uri="{FF2B5EF4-FFF2-40B4-BE49-F238E27FC236}">
                <a16:creationId xmlns:a16="http://schemas.microsoft.com/office/drawing/2014/main" id="{4DA0A23B-D8E1-8752-418F-97B5DBD729C9}"/>
              </a:ext>
            </a:extLst>
          </p:cNvPr>
          <p:cNvSpPr/>
          <p:nvPr/>
        </p:nvSpPr>
        <p:spPr>
          <a:xfrm>
            <a:off x="9085752" y="4418147"/>
            <a:ext cx="252000" cy="252000"/>
          </a:xfrm>
          <a:prstGeom prst="star5">
            <a:avLst/>
          </a:prstGeom>
          <a:solidFill>
            <a:srgbClr val="ECA29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3" name="円弧 142">
            <a:extLst>
              <a:ext uri="{FF2B5EF4-FFF2-40B4-BE49-F238E27FC236}">
                <a16:creationId xmlns:a16="http://schemas.microsoft.com/office/drawing/2014/main" id="{92FD72AA-3F53-C507-4650-ECE3D486752B}"/>
              </a:ext>
            </a:extLst>
          </p:cNvPr>
          <p:cNvSpPr/>
          <p:nvPr/>
        </p:nvSpPr>
        <p:spPr>
          <a:xfrm>
            <a:off x="6666402" y="4645514"/>
            <a:ext cx="1160611" cy="139382"/>
          </a:xfrm>
          <a:prstGeom prst="arc">
            <a:avLst>
              <a:gd name="adj1" fmla="val 12883114"/>
              <a:gd name="adj2" fmla="val 3447999"/>
            </a:avLst>
          </a:prstGeom>
          <a:ln w="19050" cap="rnd">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pic>
        <p:nvPicPr>
          <p:cNvPr id="145" name="グラフィックス 144" descr="人工知能 枠線">
            <a:extLst>
              <a:ext uri="{FF2B5EF4-FFF2-40B4-BE49-F238E27FC236}">
                <a16:creationId xmlns:a16="http://schemas.microsoft.com/office/drawing/2014/main" id="{BE4C2E26-16AE-9B85-B045-5CA23BF18156}"/>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8012216" y="4501514"/>
            <a:ext cx="432000" cy="432000"/>
          </a:xfrm>
          <a:prstGeom prst="rect">
            <a:avLst/>
          </a:prstGeom>
        </p:spPr>
      </p:pic>
      <p:sp>
        <p:nvSpPr>
          <p:cNvPr id="146" name="テキスト ボックス 145">
            <a:extLst>
              <a:ext uri="{FF2B5EF4-FFF2-40B4-BE49-F238E27FC236}">
                <a16:creationId xmlns:a16="http://schemas.microsoft.com/office/drawing/2014/main" id="{17FC12F0-7CB9-434E-DFE8-E7FED41BA774}"/>
              </a:ext>
            </a:extLst>
          </p:cNvPr>
          <p:cNvSpPr txBox="1"/>
          <p:nvPr/>
        </p:nvSpPr>
        <p:spPr>
          <a:xfrm>
            <a:off x="7893578" y="4084671"/>
            <a:ext cx="1149298" cy="432000"/>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プッシュ通知</a:t>
            </a:r>
            <a:endParaRPr lang="en-US" altLang="ja-JP" sz="12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ダッシュボード</a:t>
            </a:r>
          </a:p>
        </p:txBody>
      </p:sp>
      <p:pic>
        <p:nvPicPr>
          <p:cNvPr id="147" name="グラフィックス 146" descr="棒グラフ (上昇) 枠線">
            <a:extLst>
              <a:ext uri="{FF2B5EF4-FFF2-40B4-BE49-F238E27FC236}">
                <a16:creationId xmlns:a16="http://schemas.microsoft.com/office/drawing/2014/main" id="{50CDAFC2-8C0D-A32C-FB89-5097E9BC414C}"/>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8416991" y="4509764"/>
            <a:ext cx="432000" cy="432000"/>
          </a:xfrm>
          <a:prstGeom prst="rect">
            <a:avLst/>
          </a:prstGeom>
        </p:spPr>
      </p:pic>
      <p:cxnSp>
        <p:nvCxnSpPr>
          <p:cNvPr id="148" name="直線矢印コネクタ 147">
            <a:extLst>
              <a:ext uri="{FF2B5EF4-FFF2-40B4-BE49-F238E27FC236}">
                <a16:creationId xmlns:a16="http://schemas.microsoft.com/office/drawing/2014/main" id="{F457CEB1-C5BC-4320-1558-D64C3551DE83}"/>
              </a:ext>
            </a:extLst>
          </p:cNvPr>
          <p:cNvCxnSpPr>
            <a:cxnSpLocks/>
          </p:cNvCxnSpPr>
          <p:nvPr/>
        </p:nvCxnSpPr>
        <p:spPr>
          <a:xfrm>
            <a:off x="7248548" y="5149232"/>
            <a:ext cx="468000" cy="0"/>
          </a:xfrm>
          <a:prstGeom prst="straightConnector1">
            <a:avLst/>
          </a:prstGeom>
          <a:ln w="19050" cap="rnd">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49" name="テキスト ボックス 148">
            <a:extLst>
              <a:ext uri="{FF2B5EF4-FFF2-40B4-BE49-F238E27FC236}">
                <a16:creationId xmlns:a16="http://schemas.microsoft.com/office/drawing/2014/main" id="{4319970D-3F4A-CE41-51A3-5E7D89066B5F}"/>
              </a:ext>
            </a:extLst>
          </p:cNvPr>
          <p:cNvSpPr txBox="1"/>
          <p:nvPr/>
        </p:nvSpPr>
        <p:spPr>
          <a:xfrm>
            <a:off x="7284548" y="4903744"/>
            <a:ext cx="396000" cy="216000"/>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回答</a:t>
            </a:r>
          </a:p>
        </p:txBody>
      </p:sp>
      <p:sp>
        <p:nvSpPr>
          <p:cNvPr id="150" name="テキスト ボックス 149">
            <a:extLst>
              <a:ext uri="{FF2B5EF4-FFF2-40B4-BE49-F238E27FC236}">
                <a16:creationId xmlns:a16="http://schemas.microsoft.com/office/drawing/2014/main" id="{0AD399D9-7B42-DD64-472C-5FEFB603584A}"/>
              </a:ext>
            </a:extLst>
          </p:cNvPr>
          <p:cNvSpPr txBox="1"/>
          <p:nvPr/>
        </p:nvSpPr>
        <p:spPr>
          <a:xfrm>
            <a:off x="6296848" y="5330155"/>
            <a:ext cx="4331650" cy="1423552"/>
          </a:xfrm>
          <a:prstGeom prst="rect">
            <a:avLst/>
          </a:prstGeom>
          <a:noFill/>
          <a:ln>
            <a:solidFill>
              <a:schemeClr val="bg1">
                <a:lumMod val="65000"/>
              </a:schemeClr>
            </a:solidFill>
          </a:ln>
        </p:spPr>
        <p:txBody>
          <a:bodyPr wrap="square" lIns="36000" tIns="36000" rIns="36000" bIns="36000" rtlCol="0">
            <a:noAutofit/>
          </a:bodyPr>
          <a:lstStyle/>
          <a:p>
            <a:pPr algn="ctr"/>
            <a:r>
              <a:rPr lang="ja-JP" altLang="en-US" sz="1400" b="1" u="sng">
                <a:solidFill>
                  <a:srgbClr val="7EBA56"/>
                </a:solidFill>
                <a:latin typeface="游ゴシック" panose="020B0400000000000000" pitchFamily="50" charset="-128"/>
                <a:ea typeface="游ゴシック" panose="020B0400000000000000" pitchFamily="50" charset="-128"/>
              </a:rPr>
              <a:t>現状・進捗等を可視化するダッシュボード</a:t>
            </a:r>
          </a:p>
        </p:txBody>
      </p:sp>
      <p:sp>
        <p:nvSpPr>
          <p:cNvPr id="156" name="テキスト ボックス 155">
            <a:extLst>
              <a:ext uri="{FF2B5EF4-FFF2-40B4-BE49-F238E27FC236}">
                <a16:creationId xmlns:a16="http://schemas.microsoft.com/office/drawing/2014/main" id="{D80B9EEC-38A0-19AD-3893-F7EC1F7AAD11}"/>
              </a:ext>
            </a:extLst>
          </p:cNvPr>
          <p:cNvSpPr txBox="1"/>
          <p:nvPr/>
        </p:nvSpPr>
        <p:spPr>
          <a:xfrm>
            <a:off x="7028650" y="5714707"/>
            <a:ext cx="911947" cy="404246"/>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アクセス</a:t>
            </a:r>
            <a:endParaRPr lang="en-US" altLang="ja-JP" sz="12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内容把握</a:t>
            </a:r>
          </a:p>
        </p:txBody>
      </p:sp>
      <p:sp>
        <p:nvSpPr>
          <p:cNvPr id="158" name="円柱 157">
            <a:extLst>
              <a:ext uri="{FF2B5EF4-FFF2-40B4-BE49-F238E27FC236}">
                <a16:creationId xmlns:a16="http://schemas.microsoft.com/office/drawing/2014/main" id="{64F6B2A0-5623-4629-6CB4-0188BA1732AC}"/>
              </a:ext>
            </a:extLst>
          </p:cNvPr>
          <p:cNvSpPr/>
          <p:nvPr/>
        </p:nvSpPr>
        <p:spPr>
          <a:xfrm>
            <a:off x="7824059" y="6468632"/>
            <a:ext cx="1152000" cy="252000"/>
          </a:xfrm>
          <a:prstGeom prst="can">
            <a:avLst/>
          </a:prstGeom>
          <a:solidFill>
            <a:schemeClr val="accent5">
              <a:lumMod val="20000"/>
              <a:lumOff val="80000"/>
            </a:schemeClr>
          </a:solidFill>
          <a:ln w="19050">
            <a:solidFill>
              <a:srgbClr val="7EBA56"/>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ja-JP" altLang="en-US" sz="1400">
                <a:solidFill>
                  <a:schemeClr val="accent6">
                    <a:lumMod val="50000"/>
                  </a:schemeClr>
                </a:solidFill>
                <a:latin typeface="游ゴシック" panose="020B0400000000000000" pitchFamily="50" charset="-128"/>
                <a:ea typeface="游ゴシック" panose="020B0400000000000000" pitchFamily="50" charset="-128"/>
              </a:rPr>
              <a:t>職員ポータル</a:t>
            </a:r>
          </a:p>
        </p:txBody>
      </p:sp>
      <p:sp>
        <p:nvSpPr>
          <p:cNvPr id="161" name="円弧 160">
            <a:extLst>
              <a:ext uri="{FF2B5EF4-FFF2-40B4-BE49-F238E27FC236}">
                <a16:creationId xmlns:a16="http://schemas.microsoft.com/office/drawing/2014/main" id="{B02764CF-EFA9-CA31-43DA-C831DF794D4B}"/>
              </a:ext>
            </a:extLst>
          </p:cNvPr>
          <p:cNvSpPr/>
          <p:nvPr/>
        </p:nvSpPr>
        <p:spPr>
          <a:xfrm>
            <a:off x="6666402" y="6161199"/>
            <a:ext cx="1160611" cy="372450"/>
          </a:xfrm>
          <a:prstGeom prst="arc">
            <a:avLst>
              <a:gd name="adj1" fmla="val 15029541"/>
              <a:gd name="adj2" fmla="val 3447999"/>
            </a:avLst>
          </a:prstGeom>
          <a:ln w="19050" cap="rnd">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163" name="テキスト ボックス 162">
            <a:extLst>
              <a:ext uri="{FF2B5EF4-FFF2-40B4-BE49-F238E27FC236}">
                <a16:creationId xmlns:a16="http://schemas.microsoft.com/office/drawing/2014/main" id="{9608D147-14AC-A540-8E24-2362F6D25662}"/>
              </a:ext>
            </a:extLst>
          </p:cNvPr>
          <p:cNvSpPr txBox="1"/>
          <p:nvPr/>
        </p:nvSpPr>
        <p:spPr>
          <a:xfrm>
            <a:off x="7893578" y="5600356"/>
            <a:ext cx="1149298" cy="194076"/>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ダッシュボード</a:t>
            </a:r>
          </a:p>
        </p:txBody>
      </p:sp>
      <p:pic>
        <p:nvPicPr>
          <p:cNvPr id="164" name="グラフィックス 163" descr="棒グラフ (上昇) 枠線">
            <a:extLst>
              <a:ext uri="{FF2B5EF4-FFF2-40B4-BE49-F238E27FC236}">
                <a16:creationId xmlns:a16="http://schemas.microsoft.com/office/drawing/2014/main" id="{BF305457-1F2F-6C16-9FFE-A7773618397E}"/>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a:off x="8055368" y="5798707"/>
            <a:ext cx="671152" cy="671152"/>
          </a:xfrm>
          <a:prstGeom prst="rect">
            <a:avLst/>
          </a:prstGeom>
        </p:spPr>
      </p:pic>
      <p:pic>
        <p:nvPicPr>
          <p:cNvPr id="167" name="グラフィックス 166" descr="オフィス ワーカー (男性) 単色塗りつぶし">
            <a:extLst>
              <a:ext uri="{FF2B5EF4-FFF2-40B4-BE49-F238E27FC236}">
                <a16:creationId xmlns:a16="http://schemas.microsoft.com/office/drawing/2014/main" id="{2FD88949-8146-4870-ED5D-130139B4FDCB}"/>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537885" y="5724209"/>
            <a:ext cx="612000" cy="612000"/>
          </a:xfrm>
          <a:prstGeom prst="rect">
            <a:avLst/>
          </a:prstGeom>
        </p:spPr>
      </p:pic>
      <p:sp>
        <p:nvSpPr>
          <p:cNvPr id="168" name="テキスト ボックス 167">
            <a:extLst>
              <a:ext uri="{FF2B5EF4-FFF2-40B4-BE49-F238E27FC236}">
                <a16:creationId xmlns:a16="http://schemas.microsoft.com/office/drawing/2014/main" id="{038B1A31-2160-169A-0D4E-C4BE57500AC2}"/>
              </a:ext>
            </a:extLst>
          </p:cNvPr>
          <p:cNvSpPr txBox="1"/>
          <p:nvPr/>
        </p:nvSpPr>
        <p:spPr>
          <a:xfrm>
            <a:off x="6490947" y="6288986"/>
            <a:ext cx="828000"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経営層</a:t>
            </a:r>
            <a:endParaRPr lang="en-US" altLang="ja-JP" sz="14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管理職</a:t>
            </a:r>
          </a:p>
        </p:txBody>
      </p:sp>
      <p:pic>
        <p:nvPicPr>
          <p:cNvPr id="169" name="グラフィックス 168" descr="ドキュメント 枠線">
            <a:extLst>
              <a:ext uri="{FF2B5EF4-FFF2-40B4-BE49-F238E27FC236}">
                <a16:creationId xmlns:a16="http://schemas.microsoft.com/office/drawing/2014/main" id="{1AF9214A-8A0A-AE1C-E7BA-895CE2A7FE8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9665599" y="5706011"/>
            <a:ext cx="432000" cy="432000"/>
          </a:xfrm>
          <a:prstGeom prst="rect">
            <a:avLst/>
          </a:prstGeom>
        </p:spPr>
      </p:pic>
      <p:pic>
        <p:nvPicPr>
          <p:cNvPr id="171" name="グラフィックス 170" descr="メガホン 1 枠線">
            <a:extLst>
              <a:ext uri="{FF2B5EF4-FFF2-40B4-BE49-F238E27FC236}">
                <a16:creationId xmlns:a16="http://schemas.microsoft.com/office/drawing/2014/main" id="{1D450D84-F8CA-19EC-3FBC-C9631191086D}"/>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9766199" y="6046899"/>
            <a:ext cx="467332" cy="467332"/>
          </a:xfrm>
          <a:prstGeom prst="rect">
            <a:avLst/>
          </a:prstGeom>
        </p:spPr>
      </p:pic>
      <p:pic>
        <p:nvPicPr>
          <p:cNvPr id="172" name="グラフィックス 171" descr="バッジ: チェックマーク 1 枠線">
            <a:extLst>
              <a:ext uri="{FF2B5EF4-FFF2-40B4-BE49-F238E27FC236}">
                <a16:creationId xmlns:a16="http://schemas.microsoft.com/office/drawing/2014/main" id="{6AAD7048-6120-C687-9797-47F191C9A3EA}"/>
              </a:ext>
            </a:extLst>
          </p:cNvPr>
          <p:cNvPicPr>
            <a:picLocks noChangeAspect="1"/>
          </p:cNvPicPr>
          <p:nvPr/>
        </p:nvPicPr>
        <p:blipFill>
          <a:blip r:embed="rId22" cstate="print">
            <a:extLst>
              <a:ext uri="{28A0092B-C50C-407E-A947-70E740481C1C}">
                <a14:useLocalDpi xmlns:a14="http://schemas.microsoft.com/office/drawing/2010/main" val="0"/>
              </a:ext>
              <a:ext uri="{96DAC541-7B7A-43D3-8B79-37D633B846F1}">
                <asvg:svgBlip xmlns:asvg="http://schemas.microsoft.com/office/drawing/2016/SVG/main" r:embed="rId23"/>
              </a:ext>
            </a:extLst>
          </a:blip>
          <a:stretch>
            <a:fillRect/>
          </a:stretch>
        </p:blipFill>
        <p:spPr>
          <a:xfrm>
            <a:off x="10164402" y="6202038"/>
            <a:ext cx="274901" cy="274901"/>
          </a:xfrm>
          <a:prstGeom prst="rect">
            <a:avLst/>
          </a:prstGeom>
        </p:spPr>
      </p:pic>
      <p:pic>
        <p:nvPicPr>
          <p:cNvPr id="173" name="グラフィックス 172" descr="チャット 枠線">
            <a:extLst>
              <a:ext uri="{FF2B5EF4-FFF2-40B4-BE49-F238E27FC236}">
                <a16:creationId xmlns:a16="http://schemas.microsoft.com/office/drawing/2014/main" id="{1FBD4917-9568-2FE9-4438-A8F341CE0217}"/>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722685" y="6398992"/>
            <a:ext cx="432000" cy="432000"/>
          </a:xfrm>
          <a:prstGeom prst="rect">
            <a:avLst/>
          </a:prstGeom>
        </p:spPr>
      </p:pic>
      <p:pic>
        <p:nvPicPr>
          <p:cNvPr id="174" name="グラフィックス 173" descr="封筒 単色塗りつぶし">
            <a:extLst>
              <a:ext uri="{FF2B5EF4-FFF2-40B4-BE49-F238E27FC236}">
                <a16:creationId xmlns:a16="http://schemas.microsoft.com/office/drawing/2014/main" id="{A225F9FE-39E5-0F44-71CC-620E4685E134}"/>
              </a:ext>
            </a:extLst>
          </p:cNvPr>
          <p:cNvPicPr>
            <a:picLocks noChangeAspect="1"/>
          </p:cNvPicPr>
          <p:nvPr/>
        </p:nvPicPr>
        <p:blipFill>
          <a:blip r:embed="rId12" cstate="print">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0166205" y="5713282"/>
            <a:ext cx="285319" cy="285319"/>
          </a:xfrm>
          <a:prstGeom prst="rect">
            <a:avLst/>
          </a:prstGeom>
        </p:spPr>
      </p:pic>
      <p:pic>
        <p:nvPicPr>
          <p:cNvPr id="178" name="グラフィックス 177" descr="ワークフロー 枠線">
            <a:extLst>
              <a:ext uri="{FF2B5EF4-FFF2-40B4-BE49-F238E27FC236}">
                <a16:creationId xmlns:a16="http://schemas.microsoft.com/office/drawing/2014/main" id="{0764E954-78BF-57A0-A95A-A200572E2B0D}"/>
              </a:ext>
            </a:extLst>
          </p:cNvPr>
          <p:cNvPicPr>
            <a:picLocks noChangeAspect="1"/>
          </p:cNvPicPr>
          <p:nvPr/>
        </p:nvPicPr>
        <p:blipFill>
          <a:blip r:embed="rId24">
            <a:extLst>
              <a:ext uri="{28A0092B-C50C-407E-A947-70E740481C1C}">
                <a14:useLocalDpi xmlns:a14="http://schemas.microsoft.com/office/drawing/2010/main" val="0"/>
              </a:ext>
              <a:ext uri="{96DAC541-7B7A-43D3-8B79-37D633B846F1}">
                <asvg:svgBlip xmlns:asvg="http://schemas.microsoft.com/office/drawing/2016/SVG/main" r:embed="rId25"/>
              </a:ext>
            </a:extLst>
          </a:blip>
          <a:stretch>
            <a:fillRect/>
          </a:stretch>
        </p:blipFill>
        <p:spPr>
          <a:xfrm>
            <a:off x="9405420" y="6142978"/>
            <a:ext cx="399115" cy="412975"/>
          </a:xfrm>
          <a:prstGeom prst="rect">
            <a:avLst/>
          </a:prstGeom>
        </p:spPr>
      </p:pic>
      <p:pic>
        <p:nvPicPr>
          <p:cNvPr id="180" name="グラフィックス 179" descr="矢印: 反時計回りの曲線 単色塗りつぶし">
            <a:extLst>
              <a:ext uri="{FF2B5EF4-FFF2-40B4-BE49-F238E27FC236}">
                <a16:creationId xmlns:a16="http://schemas.microsoft.com/office/drawing/2014/main" id="{5C502051-5AFF-09C5-BA9B-F4D33E670DF7}"/>
              </a:ext>
            </a:extLst>
          </p:cNvPr>
          <p:cNvPicPr>
            <a:picLocks noChangeAspect="1"/>
          </p:cNvPicPr>
          <p:nvPr/>
        </p:nvPicPr>
        <p:blipFill>
          <a:blip r:embed="rId26">
            <a:extLst>
              <a:ext uri="{28A0092B-C50C-407E-A947-70E740481C1C}">
                <a14:useLocalDpi xmlns:a14="http://schemas.microsoft.com/office/drawing/2010/main" val="0"/>
              </a:ext>
              <a:ext uri="{96DAC541-7B7A-43D3-8B79-37D633B846F1}">
                <asvg:svgBlip xmlns:asvg="http://schemas.microsoft.com/office/drawing/2016/SVG/main" r:embed="rId27"/>
              </a:ext>
            </a:extLst>
          </a:blip>
          <a:stretch>
            <a:fillRect/>
          </a:stretch>
        </p:blipFill>
        <p:spPr>
          <a:xfrm rot="15802011">
            <a:off x="8930845" y="5832997"/>
            <a:ext cx="703277" cy="703277"/>
          </a:xfrm>
          <a:prstGeom prst="rect">
            <a:avLst/>
          </a:prstGeom>
        </p:spPr>
      </p:pic>
      <p:sp>
        <p:nvSpPr>
          <p:cNvPr id="181" name="二等辺三角形 180">
            <a:extLst>
              <a:ext uri="{FF2B5EF4-FFF2-40B4-BE49-F238E27FC236}">
                <a16:creationId xmlns:a16="http://schemas.microsoft.com/office/drawing/2014/main" id="{DF1A1A6C-8A26-C1EE-A714-CADEC9715DA6}"/>
              </a:ext>
            </a:extLst>
          </p:cNvPr>
          <p:cNvSpPr/>
          <p:nvPr/>
        </p:nvSpPr>
        <p:spPr>
          <a:xfrm rot="5400000">
            <a:off x="5708288" y="1434579"/>
            <a:ext cx="864000" cy="144000"/>
          </a:xfrm>
          <a:prstGeom prst="triangle">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2" name="二等辺三角形 181">
            <a:extLst>
              <a:ext uri="{FF2B5EF4-FFF2-40B4-BE49-F238E27FC236}">
                <a16:creationId xmlns:a16="http://schemas.microsoft.com/office/drawing/2014/main" id="{54CB12EB-F436-D61D-00B8-FDC06D18767E}"/>
              </a:ext>
            </a:extLst>
          </p:cNvPr>
          <p:cNvSpPr/>
          <p:nvPr/>
        </p:nvSpPr>
        <p:spPr>
          <a:xfrm rot="5400000">
            <a:off x="5708288" y="2976701"/>
            <a:ext cx="864000" cy="144000"/>
          </a:xfrm>
          <a:prstGeom prst="triangle">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3" name="二等辺三角形 182">
            <a:extLst>
              <a:ext uri="{FF2B5EF4-FFF2-40B4-BE49-F238E27FC236}">
                <a16:creationId xmlns:a16="http://schemas.microsoft.com/office/drawing/2014/main" id="{D6289DA5-B163-127F-B0BE-0EC92F1BEC5A}"/>
              </a:ext>
            </a:extLst>
          </p:cNvPr>
          <p:cNvSpPr/>
          <p:nvPr/>
        </p:nvSpPr>
        <p:spPr>
          <a:xfrm rot="5400000">
            <a:off x="5708288" y="4415422"/>
            <a:ext cx="864000" cy="144000"/>
          </a:xfrm>
          <a:prstGeom prst="triangle">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4" name="二等辺三角形 183">
            <a:extLst>
              <a:ext uri="{FF2B5EF4-FFF2-40B4-BE49-F238E27FC236}">
                <a16:creationId xmlns:a16="http://schemas.microsoft.com/office/drawing/2014/main" id="{62EF53F5-2261-EC58-AA08-C0B38245B7DE}"/>
              </a:ext>
            </a:extLst>
          </p:cNvPr>
          <p:cNvSpPr/>
          <p:nvPr/>
        </p:nvSpPr>
        <p:spPr>
          <a:xfrm rot="5400000">
            <a:off x="5700267" y="5926600"/>
            <a:ext cx="864000" cy="144000"/>
          </a:xfrm>
          <a:prstGeom prst="triangle">
            <a:avLst/>
          </a:prstGeom>
          <a:solidFill>
            <a:schemeClr val="accent5">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0271153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E4CBAE67-00E6-8918-246A-7DEA9819292A}"/>
              </a:ext>
            </a:extLst>
          </p:cNvPr>
          <p:cNvSpPr>
            <a:spLocks noGrp="1"/>
          </p:cNvSpPr>
          <p:nvPr>
            <p:ph type="sldNum" sz="quarter" idx="12"/>
          </p:nvPr>
        </p:nvSpPr>
        <p:spPr/>
        <p:txBody>
          <a:bodyPr/>
          <a:lstStyle/>
          <a:p>
            <a:pPr>
              <a:defRPr/>
            </a:pPr>
            <a:fld id="{896A4D28-3558-4475-BCCB-8DE97A065E75}" type="slidenum">
              <a:rPr lang="en-US" altLang="ja-JP" smtClean="0"/>
              <a:pPr>
                <a:defRPr/>
              </a:pPr>
              <a:t>4</a:t>
            </a:fld>
            <a:endParaRPr lang="en-US" altLang="ja-JP"/>
          </a:p>
        </p:txBody>
      </p:sp>
      <p:sp>
        <p:nvSpPr>
          <p:cNvPr id="5" name="タイトル 1">
            <a:extLst>
              <a:ext uri="{FF2B5EF4-FFF2-40B4-BE49-F238E27FC236}">
                <a16:creationId xmlns:a16="http://schemas.microsoft.com/office/drawing/2014/main" id="{293D742A-560C-8CCA-F3DF-E0F3F8DF05BD}"/>
              </a:ext>
            </a:extLst>
          </p:cNvPr>
          <p:cNvSpPr>
            <a:spLocks noGrp="1"/>
          </p:cNvSpPr>
          <p:nvPr>
            <p:ph type="title"/>
          </p:nvPr>
        </p:nvSpPr>
        <p:spPr>
          <a:xfrm>
            <a:off x="6751" y="21192"/>
            <a:ext cx="7019925" cy="360363"/>
          </a:xfrm>
        </p:spPr>
        <p:txBody>
          <a:bodyPr/>
          <a:lstStyle/>
          <a:p>
            <a:r>
              <a:rPr kumimoji="1" lang="ja-JP" altLang="en-US" dirty="0"/>
              <a:t>１　課題と目指す姿</a:t>
            </a:r>
          </a:p>
        </p:txBody>
      </p:sp>
      <p:sp>
        <p:nvSpPr>
          <p:cNvPr id="7" name="フリーフォーム: 図形 6">
            <a:extLst>
              <a:ext uri="{FF2B5EF4-FFF2-40B4-BE49-F238E27FC236}">
                <a16:creationId xmlns:a16="http://schemas.microsoft.com/office/drawing/2014/main" id="{9A3EB593-A788-BEF1-F901-A61BBF3020E4}"/>
              </a:ext>
            </a:extLst>
          </p:cNvPr>
          <p:cNvSpPr/>
          <p:nvPr/>
        </p:nvSpPr>
        <p:spPr>
          <a:xfrm>
            <a:off x="1757083" y="1631965"/>
            <a:ext cx="8776447" cy="2763078"/>
          </a:xfrm>
          <a:custGeom>
            <a:avLst/>
            <a:gdLst>
              <a:gd name="connsiteX0" fmla="*/ 0 w 8358809"/>
              <a:gd name="connsiteY0" fmla="*/ 2763078 h 2763078"/>
              <a:gd name="connsiteX1" fmla="*/ 0 w 8358809"/>
              <a:gd name="connsiteY1" fmla="*/ 1868556 h 2763078"/>
              <a:gd name="connsiteX2" fmla="*/ 3011557 w 8358809"/>
              <a:gd name="connsiteY2" fmla="*/ 1868556 h 2763078"/>
              <a:gd name="connsiteX3" fmla="*/ 3011557 w 8358809"/>
              <a:gd name="connsiteY3" fmla="*/ 993913 h 2763078"/>
              <a:gd name="connsiteX4" fmla="*/ 6202018 w 8358809"/>
              <a:gd name="connsiteY4" fmla="*/ 993913 h 2763078"/>
              <a:gd name="connsiteX5" fmla="*/ 6202018 w 8358809"/>
              <a:gd name="connsiteY5" fmla="*/ 9939 h 2763078"/>
              <a:gd name="connsiteX6" fmla="*/ 8358809 w 8358809"/>
              <a:gd name="connsiteY6" fmla="*/ 9939 h 2763078"/>
              <a:gd name="connsiteX7" fmla="*/ 8358809 w 8358809"/>
              <a:gd name="connsiteY7" fmla="*/ 0 h 27630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358809" h="2763078">
                <a:moveTo>
                  <a:pt x="0" y="2763078"/>
                </a:moveTo>
                <a:lnTo>
                  <a:pt x="0" y="1868556"/>
                </a:lnTo>
                <a:lnTo>
                  <a:pt x="3011557" y="1868556"/>
                </a:lnTo>
                <a:lnTo>
                  <a:pt x="3011557" y="993913"/>
                </a:lnTo>
                <a:lnTo>
                  <a:pt x="6202018" y="993913"/>
                </a:lnTo>
                <a:lnTo>
                  <a:pt x="6202018" y="9939"/>
                </a:lnTo>
                <a:lnTo>
                  <a:pt x="8358809" y="9939"/>
                </a:lnTo>
                <a:lnTo>
                  <a:pt x="8358809" y="0"/>
                </a:lnTo>
              </a:path>
            </a:pathLst>
          </a:custGeom>
          <a:noFill/>
          <a:ln w="19050">
            <a:solidFill>
              <a:schemeClr val="accent6">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テキスト ボックス 7">
            <a:extLst>
              <a:ext uri="{FF2B5EF4-FFF2-40B4-BE49-F238E27FC236}">
                <a16:creationId xmlns:a16="http://schemas.microsoft.com/office/drawing/2014/main" id="{0CA27D42-4B1E-E73D-0A21-878E228808FF}"/>
              </a:ext>
            </a:extLst>
          </p:cNvPr>
          <p:cNvSpPr txBox="1"/>
          <p:nvPr/>
        </p:nvSpPr>
        <p:spPr>
          <a:xfrm>
            <a:off x="2106805" y="3123441"/>
            <a:ext cx="2029767" cy="306456"/>
          </a:xfrm>
          <a:prstGeom prst="rect">
            <a:avLst/>
          </a:prstGeom>
          <a:noFill/>
        </p:spPr>
        <p:txBody>
          <a:bodyPr wrap="square" lIns="36000" tIns="36000" rIns="36000" bIns="36000" rtlCol="0">
            <a:noAutofit/>
          </a:bodyPr>
          <a:lstStyle/>
          <a:p>
            <a:r>
              <a:rPr lang="ja-JP" altLang="en-US" sz="1600">
                <a:solidFill>
                  <a:schemeClr val="accent6">
                    <a:lumMod val="50000"/>
                  </a:schemeClr>
                </a:solidFill>
                <a:latin typeface="游ゴシック" panose="020B0400000000000000" pitchFamily="50" charset="-128"/>
                <a:ea typeface="游ゴシック" panose="020B0400000000000000" pitchFamily="50" charset="-128"/>
              </a:rPr>
              <a:t>情報・ツールが散在</a:t>
            </a:r>
          </a:p>
        </p:txBody>
      </p:sp>
      <p:sp>
        <p:nvSpPr>
          <p:cNvPr id="10" name="テキスト ボックス 9">
            <a:extLst>
              <a:ext uri="{FF2B5EF4-FFF2-40B4-BE49-F238E27FC236}">
                <a16:creationId xmlns:a16="http://schemas.microsoft.com/office/drawing/2014/main" id="{BA25D391-E370-BC39-546B-C9DC837E9C53}"/>
              </a:ext>
            </a:extLst>
          </p:cNvPr>
          <p:cNvSpPr txBox="1"/>
          <p:nvPr/>
        </p:nvSpPr>
        <p:spPr>
          <a:xfrm>
            <a:off x="1899245" y="3750843"/>
            <a:ext cx="1762459" cy="609469"/>
          </a:xfrm>
          <a:prstGeom prst="rect">
            <a:avLst/>
          </a:prstGeom>
          <a:noFill/>
          <a:ln>
            <a:solidFill>
              <a:schemeClr val="accent6">
                <a:lumMod val="75000"/>
              </a:schemeClr>
            </a:solidFill>
          </a:ln>
        </p:spPr>
        <p:txBody>
          <a:bodyPr wrap="square" lIns="36000" tIns="36000" rIns="36000" bIns="36000" rtlCol="0">
            <a:noAutofit/>
          </a:bodyPr>
          <a:lstStyle/>
          <a:p>
            <a:r>
              <a:rPr lang="ja-JP" altLang="en-US" sz="1600">
                <a:solidFill>
                  <a:schemeClr val="accent6">
                    <a:lumMod val="50000"/>
                  </a:schemeClr>
                </a:solidFill>
                <a:latin typeface="游ゴシック" panose="020B0400000000000000" pitchFamily="50" charset="-128"/>
                <a:ea typeface="游ゴシック" panose="020B0400000000000000" pitchFamily="50" charset="-128"/>
              </a:rPr>
              <a:t>情報・ツール</a:t>
            </a:r>
            <a:endParaRPr lang="en-US" altLang="ja-JP" sz="16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600">
                <a:solidFill>
                  <a:schemeClr val="accent6">
                    <a:lumMod val="50000"/>
                  </a:schemeClr>
                </a:solidFill>
                <a:latin typeface="游ゴシック" panose="020B0400000000000000" pitchFamily="50" charset="-128"/>
                <a:ea typeface="游ゴシック" panose="020B0400000000000000" pitchFamily="50" charset="-128"/>
              </a:rPr>
              <a:t>まとまらずに散在</a:t>
            </a:r>
          </a:p>
        </p:txBody>
      </p:sp>
      <p:pic>
        <p:nvPicPr>
          <p:cNvPr id="11" name="グラフィックス 10" descr="スピーカー フォン 枠線">
            <a:extLst>
              <a:ext uri="{FF2B5EF4-FFF2-40B4-BE49-F238E27FC236}">
                <a16:creationId xmlns:a16="http://schemas.microsoft.com/office/drawing/2014/main" id="{7806A42C-A22F-28B1-6D0E-4B0D1354A12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771966" y="4659478"/>
            <a:ext cx="612000" cy="612000"/>
          </a:xfrm>
          <a:prstGeom prst="rect">
            <a:avLst/>
          </a:prstGeom>
        </p:spPr>
      </p:pic>
      <p:pic>
        <p:nvPicPr>
          <p:cNvPr id="12" name="グラフィックス 11" descr="封筒 単色塗りつぶし">
            <a:extLst>
              <a:ext uri="{FF2B5EF4-FFF2-40B4-BE49-F238E27FC236}">
                <a16:creationId xmlns:a16="http://schemas.microsoft.com/office/drawing/2014/main" id="{746E8C6B-FD23-7EFE-A986-66CFF18BBE1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383110" y="4945078"/>
            <a:ext cx="612000" cy="612000"/>
          </a:xfrm>
          <a:prstGeom prst="rect">
            <a:avLst/>
          </a:prstGeom>
        </p:spPr>
      </p:pic>
      <p:pic>
        <p:nvPicPr>
          <p:cNvPr id="14" name="グラフィックス 13" descr="メガホン 1 枠線">
            <a:extLst>
              <a:ext uri="{FF2B5EF4-FFF2-40B4-BE49-F238E27FC236}">
                <a16:creationId xmlns:a16="http://schemas.microsoft.com/office/drawing/2014/main" id="{327515AA-3867-A350-EE57-9ADD365C210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890333" y="4438731"/>
            <a:ext cx="612000" cy="612000"/>
          </a:xfrm>
          <a:prstGeom prst="rect">
            <a:avLst/>
          </a:prstGeom>
        </p:spPr>
      </p:pic>
      <p:pic>
        <p:nvPicPr>
          <p:cNvPr id="15" name="グラフィックス 14" descr="ワークフロー 枠線">
            <a:extLst>
              <a:ext uri="{FF2B5EF4-FFF2-40B4-BE49-F238E27FC236}">
                <a16:creationId xmlns:a16="http://schemas.microsoft.com/office/drawing/2014/main" id="{91635C31-2117-456D-AB27-EF2C27770E70}"/>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3378004" y="4395043"/>
            <a:ext cx="612000" cy="612000"/>
          </a:xfrm>
          <a:prstGeom prst="rect">
            <a:avLst/>
          </a:prstGeom>
        </p:spPr>
      </p:pic>
      <p:pic>
        <p:nvPicPr>
          <p:cNvPr id="16" name="グラフィックス 15" descr="ドキュメント 枠線">
            <a:extLst>
              <a:ext uri="{FF2B5EF4-FFF2-40B4-BE49-F238E27FC236}">
                <a16:creationId xmlns:a16="http://schemas.microsoft.com/office/drawing/2014/main" id="{A86A799A-2422-4AA7-71FF-A14593C5C1C5}"/>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308873" y="4824711"/>
            <a:ext cx="511770" cy="511770"/>
          </a:xfrm>
          <a:prstGeom prst="rect">
            <a:avLst/>
          </a:prstGeom>
        </p:spPr>
      </p:pic>
      <p:pic>
        <p:nvPicPr>
          <p:cNvPr id="17" name="グラフィックス 16" descr="チャット 枠線">
            <a:extLst>
              <a:ext uri="{FF2B5EF4-FFF2-40B4-BE49-F238E27FC236}">
                <a16:creationId xmlns:a16="http://schemas.microsoft.com/office/drawing/2014/main" id="{B3719986-C670-D796-0907-9F29A90D5074}"/>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1719150" y="4989297"/>
            <a:ext cx="612000" cy="612000"/>
          </a:xfrm>
          <a:prstGeom prst="rect">
            <a:avLst/>
          </a:prstGeom>
        </p:spPr>
      </p:pic>
      <p:sp>
        <p:nvSpPr>
          <p:cNvPr id="18" name="テキスト ボックス 17">
            <a:extLst>
              <a:ext uri="{FF2B5EF4-FFF2-40B4-BE49-F238E27FC236}">
                <a16:creationId xmlns:a16="http://schemas.microsoft.com/office/drawing/2014/main" id="{3256451A-DCED-A507-5E08-E23510A12856}"/>
              </a:ext>
            </a:extLst>
          </p:cNvPr>
          <p:cNvSpPr txBox="1"/>
          <p:nvPr/>
        </p:nvSpPr>
        <p:spPr>
          <a:xfrm>
            <a:off x="1538780" y="5917871"/>
            <a:ext cx="3165815" cy="573471"/>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　効率的に情報を探せない</a:t>
            </a:r>
            <a:endParaRPr lang="en-US" altLang="ja-JP" sz="12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　問合せのチャネルがバラバラ</a:t>
            </a:r>
            <a:endParaRPr lang="en-US" altLang="ja-JP" sz="12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　手続きごとに異なるシステム・事務処理</a:t>
            </a:r>
          </a:p>
        </p:txBody>
      </p:sp>
      <p:sp>
        <p:nvSpPr>
          <p:cNvPr id="19" name="テキスト ボックス 18">
            <a:extLst>
              <a:ext uri="{FF2B5EF4-FFF2-40B4-BE49-F238E27FC236}">
                <a16:creationId xmlns:a16="http://schemas.microsoft.com/office/drawing/2014/main" id="{F47B8F91-3264-17AC-7E21-382160C8503C}"/>
              </a:ext>
            </a:extLst>
          </p:cNvPr>
          <p:cNvSpPr txBox="1"/>
          <p:nvPr/>
        </p:nvSpPr>
        <p:spPr>
          <a:xfrm>
            <a:off x="5362471" y="2216052"/>
            <a:ext cx="2262554" cy="296036"/>
          </a:xfrm>
          <a:prstGeom prst="rect">
            <a:avLst/>
          </a:prstGeom>
          <a:noFill/>
        </p:spPr>
        <p:txBody>
          <a:bodyPr wrap="square" lIns="36000" tIns="36000" rIns="36000" bIns="36000" rtlCol="0">
            <a:noAutofit/>
          </a:bodyPr>
          <a:lstStyle/>
          <a:p>
            <a:r>
              <a:rPr lang="ja-JP" altLang="en-US" sz="1600">
                <a:solidFill>
                  <a:schemeClr val="accent6">
                    <a:lumMod val="50000"/>
                  </a:schemeClr>
                </a:solidFill>
                <a:latin typeface="游ゴシック" panose="020B0400000000000000" pitchFamily="50" charset="-128"/>
                <a:ea typeface="游ゴシック" panose="020B0400000000000000" pitchFamily="50" charset="-128"/>
              </a:rPr>
              <a:t>情報・ツールの集約化</a:t>
            </a:r>
          </a:p>
        </p:txBody>
      </p:sp>
      <p:sp>
        <p:nvSpPr>
          <p:cNvPr id="20" name="円柱 19">
            <a:extLst>
              <a:ext uri="{FF2B5EF4-FFF2-40B4-BE49-F238E27FC236}">
                <a16:creationId xmlns:a16="http://schemas.microsoft.com/office/drawing/2014/main" id="{55E2E6B7-AE8F-0C1E-70DC-162FC1F8FD06}"/>
              </a:ext>
            </a:extLst>
          </p:cNvPr>
          <p:cNvSpPr/>
          <p:nvPr/>
        </p:nvSpPr>
        <p:spPr>
          <a:xfrm>
            <a:off x="5013179" y="4194285"/>
            <a:ext cx="1152000" cy="609468"/>
          </a:xfrm>
          <a:prstGeom prst="can">
            <a:avLst/>
          </a:prstGeom>
          <a:solidFill>
            <a:schemeClr val="accent5">
              <a:lumMod val="20000"/>
              <a:lumOff val="80000"/>
            </a:schemeClr>
          </a:solidFill>
          <a:ln w="19050">
            <a:solidFill>
              <a:srgbClr val="7EBA56"/>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ja-JP" altLang="en-US" sz="1400">
                <a:solidFill>
                  <a:schemeClr val="accent6">
                    <a:lumMod val="50000"/>
                  </a:schemeClr>
                </a:solidFill>
                <a:latin typeface="游ゴシック" panose="020B0400000000000000" pitchFamily="50" charset="-128"/>
                <a:ea typeface="游ゴシック" panose="020B0400000000000000" pitchFamily="50" charset="-128"/>
              </a:rPr>
              <a:t>職員ポータル</a:t>
            </a:r>
          </a:p>
        </p:txBody>
      </p:sp>
      <p:cxnSp>
        <p:nvCxnSpPr>
          <p:cNvPr id="21" name="直線矢印コネクタ 20">
            <a:extLst>
              <a:ext uri="{FF2B5EF4-FFF2-40B4-BE49-F238E27FC236}">
                <a16:creationId xmlns:a16="http://schemas.microsoft.com/office/drawing/2014/main" id="{8FC0703D-2045-D904-180A-585206305138}"/>
              </a:ext>
            </a:extLst>
          </p:cNvPr>
          <p:cNvCxnSpPr/>
          <p:nvPr/>
        </p:nvCxnSpPr>
        <p:spPr>
          <a:xfrm>
            <a:off x="6296086" y="4520055"/>
            <a:ext cx="862446" cy="0"/>
          </a:xfrm>
          <a:prstGeom prst="straightConnector1">
            <a:avLst/>
          </a:prstGeom>
          <a:ln w="19050" cap="rnd">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id="{318D9675-A28A-D371-4BB5-0258DBADCCB5}"/>
              </a:ext>
            </a:extLst>
          </p:cNvPr>
          <p:cNvSpPr txBox="1"/>
          <p:nvPr/>
        </p:nvSpPr>
        <p:spPr>
          <a:xfrm>
            <a:off x="6305488" y="4147620"/>
            <a:ext cx="747764" cy="265812"/>
          </a:xfrm>
          <a:prstGeom prst="rect">
            <a:avLst/>
          </a:prstGeom>
          <a:noFill/>
        </p:spPr>
        <p:txBody>
          <a:bodyPr wrap="square" lIns="36000" tIns="36000" rIns="36000" bIns="36000" rtlCol="0">
            <a:noAutofit/>
          </a:bodyPr>
          <a:lstStyle/>
          <a:p>
            <a:r>
              <a:rPr lang="ja-JP" altLang="en-US" sz="1600">
                <a:solidFill>
                  <a:schemeClr val="accent6">
                    <a:lumMod val="50000"/>
                  </a:schemeClr>
                </a:solidFill>
                <a:latin typeface="游ゴシック" panose="020B0400000000000000" pitchFamily="50" charset="-128"/>
                <a:ea typeface="游ゴシック" panose="020B0400000000000000" pitchFamily="50" charset="-128"/>
              </a:rPr>
              <a:t>効率化</a:t>
            </a:r>
          </a:p>
        </p:txBody>
      </p:sp>
      <p:pic>
        <p:nvPicPr>
          <p:cNvPr id="23" name="グラフィックス 22" descr="オフィス ワーカー (女性) 枠線">
            <a:extLst>
              <a:ext uri="{FF2B5EF4-FFF2-40B4-BE49-F238E27FC236}">
                <a16:creationId xmlns:a16="http://schemas.microsoft.com/office/drawing/2014/main" id="{8B21ABA9-7D0F-EA01-A942-BDCB4B87933E}"/>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095674" y="4191753"/>
            <a:ext cx="612000" cy="612000"/>
          </a:xfrm>
          <a:prstGeom prst="rect">
            <a:avLst/>
          </a:prstGeom>
        </p:spPr>
      </p:pic>
      <p:pic>
        <p:nvPicPr>
          <p:cNvPr id="24" name="グラフィックス 23" descr="オフィス ワーカー (男性) 単色塗りつぶし">
            <a:extLst>
              <a:ext uri="{FF2B5EF4-FFF2-40B4-BE49-F238E27FC236}">
                <a16:creationId xmlns:a16="http://schemas.microsoft.com/office/drawing/2014/main" id="{5B54B89F-5911-3A94-79FD-16D4C67FFB22}"/>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7734140" y="4191753"/>
            <a:ext cx="612000" cy="612000"/>
          </a:xfrm>
          <a:prstGeom prst="rect">
            <a:avLst/>
          </a:prstGeom>
        </p:spPr>
      </p:pic>
      <p:pic>
        <p:nvPicPr>
          <p:cNvPr id="25" name="グラフィックス 24" descr="スピーカー フォン 枠線">
            <a:extLst>
              <a:ext uri="{FF2B5EF4-FFF2-40B4-BE49-F238E27FC236}">
                <a16:creationId xmlns:a16="http://schemas.microsoft.com/office/drawing/2014/main" id="{41E9E81B-4F85-E869-F438-CE819DDA7E0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6515154" y="2944935"/>
            <a:ext cx="612000" cy="612000"/>
          </a:xfrm>
          <a:prstGeom prst="rect">
            <a:avLst/>
          </a:prstGeom>
        </p:spPr>
      </p:pic>
      <p:pic>
        <p:nvPicPr>
          <p:cNvPr id="26" name="グラフィックス 25" descr="封筒 単色塗りつぶし">
            <a:extLst>
              <a:ext uri="{FF2B5EF4-FFF2-40B4-BE49-F238E27FC236}">
                <a16:creationId xmlns:a16="http://schemas.microsoft.com/office/drawing/2014/main" id="{8214E3F6-A984-A2C9-4970-8954D6B055C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126298" y="3230535"/>
            <a:ext cx="612000" cy="612000"/>
          </a:xfrm>
          <a:prstGeom prst="rect">
            <a:avLst/>
          </a:prstGeom>
        </p:spPr>
      </p:pic>
      <p:pic>
        <p:nvPicPr>
          <p:cNvPr id="27" name="グラフィックス 26" descr="メガホン 1 枠線">
            <a:extLst>
              <a:ext uri="{FF2B5EF4-FFF2-40B4-BE49-F238E27FC236}">
                <a16:creationId xmlns:a16="http://schemas.microsoft.com/office/drawing/2014/main" id="{E1A9BED7-E4DE-8E21-BF96-3597D4164C49}"/>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633521" y="2724188"/>
            <a:ext cx="612000" cy="612000"/>
          </a:xfrm>
          <a:prstGeom prst="rect">
            <a:avLst/>
          </a:prstGeom>
        </p:spPr>
      </p:pic>
      <p:pic>
        <p:nvPicPr>
          <p:cNvPr id="28" name="グラフィックス 27" descr="ワークフロー 枠線">
            <a:extLst>
              <a:ext uri="{FF2B5EF4-FFF2-40B4-BE49-F238E27FC236}">
                <a16:creationId xmlns:a16="http://schemas.microsoft.com/office/drawing/2014/main" id="{432E4D57-E9AD-B4F7-91E9-0B88C0989147}"/>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121192" y="2680500"/>
            <a:ext cx="612000" cy="612000"/>
          </a:xfrm>
          <a:prstGeom prst="rect">
            <a:avLst/>
          </a:prstGeom>
        </p:spPr>
      </p:pic>
      <p:pic>
        <p:nvPicPr>
          <p:cNvPr id="29" name="グラフィックス 28" descr="ドキュメント 枠線">
            <a:extLst>
              <a:ext uri="{FF2B5EF4-FFF2-40B4-BE49-F238E27FC236}">
                <a16:creationId xmlns:a16="http://schemas.microsoft.com/office/drawing/2014/main" id="{AA86B4E0-7961-F2BC-AA90-C59A798590F3}"/>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6052061" y="3110168"/>
            <a:ext cx="511770" cy="511770"/>
          </a:xfrm>
          <a:prstGeom prst="rect">
            <a:avLst/>
          </a:prstGeom>
        </p:spPr>
      </p:pic>
      <p:pic>
        <p:nvPicPr>
          <p:cNvPr id="30" name="グラフィックス 29" descr="チャット 枠線">
            <a:extLst>
              <a:ext uri="{FF2B5EF4-FFF2-40B4-BE49-F238E27FC236}">
                <a16:creationId xmlns:a16="http://schemas.microsoft.com/office/drawing/2014/main" id="{8567126D-B0B7-D67B-61C6-78561F908823}"/>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5462338" y="3274754"/>
            <a:ext cx="612000" cy="612000"/>
          </a:xfrm>
          <a:prstGeom prst="rect">
            <a:avLst/>
          </a:prstGeom>
        </p:spPr>
      </p:pic>
      <p:pic>
        <p:nvPicPr>
          <p:cNvPr id="31" name="グラフィックス 30" descr="矢印: 反時計回りの曲線 単色塗りつぶし">
            <a:extLst>
              <a:ext uri="{FF2B5EF4-FFF2-40B4-BE49-F238E27FC236}">
                <a16:creationId xmlns:a16="http://schemas.microsoft.com/office/drawing/2014/main" id="{924A9A5D-8B2C-BABB-76CA-0BF585753549}"/>
              </a:ext>
            </a:extLst>
          </p:cNvPr>
          <p:cNvPicPr>
            <a:picLocks noChangeAspect="1"/>
          </p:cNvPicPr>
          <p:nvPr/>
        </p:nvPicPr>
        <p:blipFill>
          <a:blip r:embed="rId18">
            <a:extLst>
              <a:ext uri="{28A0092B-C50C-407E-A947-70E740481C1C}">
                <a14:useLocalDpi xmlns:a14="http://schemas.microsoft.com/office/drawing/2010/main" val="0"/>
              </a:ext>
              <a:ext uri="{96DAC541-7B7A-43D3-8B79-37D633B846F1}">
                <asvg:svgBlip xmlns:asvg="http://schemas.microsoft.com/office/drawing/2016/SVG/main" r:embed="rId19"/>
              </a:ext>
            </a:extLst>
          </a:blip>
          <a:stretch>
            <a:fillRect/>
          </a:stretch>
        </p:blipFill>
        <p:spPr>
          <a:xfrm rot="15802011">
            <a:off x="5673094" y="3536681"/>
            <a:ext cx="803368" cy="803368"/>
          </a:xfrm>
          <a:prstGeom prst="rect">
            <a:avLst/>
          </a:prstGeom>
        </p:spPr>
      </p:pic>
      <p:sp>
        <p:nvSpPr>
          <p:cNvPr id="32" name="テキスト ボックス 31">
            <a:extLst>
              <a:ext uri="{FF2B5EF4-FFF2-40B4-BE49-F238E27FC236}">
                <a16:creationId xmlns:a16="http://schemas.microsoft.com/office/drawing/2014/main" id="{E918D817-4093-9049-878B-99DD89676A03}"/>
              </a:ext>
            </a:extLst>
          </p:cNvPr>
          <p:cNvSpPr txBox="1"/>
          <p:nvPr/>
        </p:nvSpPr>
        <p:spPr>
          <a:xfrm>
            <a:off x="4777904" y="5871345"/>
            <a:ext cx="2774550" cy="779392"/>
          </a:xfrm>
          <a:prstGeom prst="rect">
            <a:avLst/>
          </a:prstGeom>
          <a:noFill/>
        </p:spPr>
        <p:txBody>
          <a:bodyPr wrap="square" lIns="36000" tIns="36000" rIns="36000" bIns="36000" rtlCol="0">
            <a:noAutofit/>
          </a:bodyPr>
          <a:lstStyle/>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　情報・ツールを集約化</a:t>
            </a:r>
            <a:endParaRPr lang="en-US" altLang="ja-JP" sz="12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　ナレッジ機能や検索機能を充実し、</a:t>
            </a:r>
            <a:endParaRPr lang="en-US" altLang="ja-JP" sz="12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　　パーソナライズ化とプッシュ型で</a:t>
            </a:r>
            <a:endParaRPr lang="en-US" altLang="ja-JP" sz="12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200">
                <a:solidFill>
                  <a:schemeClr val="accent6">
                    <a:lumMod val="50000"/>
                  </a:schemeClr>
                </a:solidFill>
                <a:latin typeface="游ゴシック" panose="020B0400000000000000" pitchFamily="50" charset="-128"/>
                <a:ea typeface="游ゴシック" panose="020B0400000000000000" pitchFamily="50" charset="-128"/>
              </a:rPr>
              <a:t>　　効率的に最新・最適な情報を周知</a:t>
            </a:r>
          </a:p>
        </p:txBody>
      </p:sp>
      <p:sp>
        <p:nvSpPr>
          <p:cNvPr id="33" name="円柱 32">
            <a:extLst>
              <a:ext uri="{FF2B5EF4-FFF2-40B4-BE49-F238E27FC236}">
                <a16:creationId xmlns:a16="http://schemas.microsoft.com/office/drawing/2014/main" id="{0FDF3F6D-8809-068D-6EC9-1C1B2BD6B7AF}"/>
              </a:ext>
            </a:extLst>
          </p:cNvPr>
          <p:cNvSpPr/>
          <p:nvPr/>
        </p:nvSpPr>
        <p:spPr>
          <a:xfrm>
            <a:off x="8479703" y="2757838"/>
            <a:ext cx="1152000" cy="396561"/>
          </a:xfrm>
          <a:prstGeom prst="can">
            <a:avLst/>
          </a:prstGeom>
          <a:solidFill>
            <a:schemeClr val="accent5">
              <a:lumMod val="20000"/>
              <a:lumOff val="80000"/>
            </a:schemeClr>
          </a:solidFill>
          <a:ln w="19050">
            <a:solidFill>
              <a:srgbClr val="7EBA56"/>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ja-JP" altLang="en-US" sz="1400">
                <a:solidFill>
                  <a:schemeClr val="accent6">
                    <a:lumMod val="50000"/>
                  </a:schemeClr>
                </a:solidFill>
                <a:latin typeface="游ゴシック" panose="020B0400000000000000" pitchFamily="50" charset="-128"/>
                <a:ea typeface="游ゴシック" panose="020B0400000000000000" pitchFamily="50" charset="-128"/>
              </a:rPr>
              <a:t>職員ポータル</a:t>
            </a:r>
          </a:p>
        </p:txBody>
      </p:sp>
      <p:sp>
        <p:nvSpPr>
          <p:cNvPr id="34" name="円柱 33">
            <a:extLst>
              <a:ext uri="{FF2B5EF4-FFF2-40B4-BE49-F238E27FC236}">
                <a16:creationId xmlns:a16="http://schemas.microsoft.com/office/drawing/2014/main" id="{BC7B70C6-3F90-3006-FA1B-9AD9D7E00C26}"/>
              </a:ext>
            </a:extLst>
          </p:cNvPr>
          <p:cNvSpPr/>
          <p:nvPr/>
        </p:nvSpPr>
        <p:spPr>
          <a:xfrm>
            <a:off x="8479703" y="1880905"/>
            <a:ext cx="1152000" cy="341294"/>
          </a:xfrm>
          <a:prstGeom prst="can">
            <a:avLst/>
          </a:prstGeom>
          <a:solidFill>
            <a:srgbClr val="F8DDDC"/>
          </a:solidFill>
          <a:ln w="19050">
            <a:solidFill>
              <a:srgbClr val="ECA29E"/>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ja-JP" altLang="en-US" sz="1400">
                <a:solidFill>
                  <a:schemeClr val="accent6">
                    <a:lumMod val="50000"/>
                  </a:schemeClr>
                </a:solidFill>
                <a:latin typeface="游ゴシック" panose="020B0400000000000000" pitchFamily="50" charset="-128"/>
                <a:ea typeface="游ゴシック" panose="020B0400000000000000" pitchFamily="50" charset="-128"/>
              </a:rPr>
              <a:t>市民ポータル</a:t>
            </a:r>
          </a:p>
        </p:txBody>
      </p:sp>
      <p:cxnSp>
        <p:nvCxnSpPr>
          <p:cNvPr id="35" name="直線矢印コネクタ 34">
            <a:extLst>
              <a:ext uri="{FF2B5EF4-FFF2-40B4-BE49-F238E27FC236}">
                <a16:creationId xmlns:a16="http://schemas.microsoft.com/office/drawing/2014/main" id="{B1699468-78CF-796A-411D-6650C127AD11}"/>
              </a:ext>
            </a:extLst>
          </p:cNvPr>
          <p:cNvCxnSpPr>
            <a:cxnSpLocks/>
          </p:cNvCxnSpPr>
          <p:nvPr/>
        </p:nvCxnSpPr>
        <p:spPr>
          <a:xfrm>
            <a:off x="9055703" y="2212978"/>
            <a:ext cx="0" cy="607196"/>
          </a:xfrm>
          <a:prstGeom prst="straightConnector1">
            <a:avLst/>
          </a:prstGeom>
          <a:ln w="19050" cap="rnd">
            <a:solidFill>
              <a:schemeClr val="accent6">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7" name="テキスト ボックス 36">
            <a:extLst>
              <a:ext uri="{FF2B5EF4-FFF2-40B4-BE49-F238E27FC236}">
                <a16:creationId xmlns:a16="http://schemas.microsoft.com/office/drawing/2014/main" id="{A5DE466C-8DF6-1F04-F8A7-20EC741781DA}"/>
              </a:ext>
            </a:extLst>
          </p:cNvPr>
          <p:cNvSpPr txBox="1"/>
          <p:nvPr/>
        </p:nvSpPr>
        <p:spPr>
          <a:xfrm>
            <a:off x="9055703" y="2328169"/>
            <a:ext cx="504000" cy="252000"/>
          </a:xfrm>
          <a:prstGeom prst="rect">
            <a:avLst/>
          </a:prstGeom>
          <a:noFill/>
        </p:spPr>
        <p:txBody>
          <a:bodyPr wrap="square" lIns="36000" tIns="36000" rIns="36000" bIns="36000" rtlCol="0">
            <a:noAutofit/>
          </a:bodyPr>
          <a:lstStyle/>
          <a:p>
            <a:r>
              <a:rPr lang="ja-JP" altLang="en-US" sz="1600">
                <a:solidFill>
                  <a:schemeClr val="accent6">
                    <a:lumMod val="50000"/>
                  </a:schemeClr>
                </a:solidFill>
                <a:latin typeface="游ゴシック" panose="020B0400000000000000" pitchFamily="50" charset="-128"/>
                <a:ea typeface="游ゴシック" panose="020B0400000000000000" pitchFamily="50" charset="-128"/>
              </a:rPr>
              <a:t>連携</a:t>
            </a:r>
          </a:p>
        </p:txBody>
      </p:sp>
      <p:sp>
        <p:nvSpPr>
          <p:cNvPr id="38" name="円柱 37">
            <a:extLst>
              <a:ext uri="{FF2B5EF4-FFF2-40B4-BE49-F238E27FC236}">
                <a16:creationId xmlns:a16="http://schemas.microsoft.com/office/drawing/2014/main" id="{0D38B83E-FEC4-7739-8C39-5BCAFF3D759F}"/>
              </a:ext>
            </a:extLst>
          </p:cNvPr>
          <p:cNvSpPr/>
          <p:nvPr/>
        </p:nvSpPr>
        <p:spPr>
          <a:xfrm>
            <a:off x="8479703" y="3755712"/>
            <a:ext cx="1152000" cy="391909"/>
          </a:xfrm>
          <a:prstGeom prst="can">
            <a:avLst/>
          </a:prstGeom>
          <a:solidFill>
            <a:srgbClr val="EFF7FF"/>
          </a:solidFill>
          <a:ln w="19050">
            <a:solidFill>
              <a:srgbClr val="5E88AA"/>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ja-JP" altLang="en-US" sz="1400">
                <a:solidFill>
                  <a:schemeClr val="accent6">
                    <a:lumMod val="50000"/>
                  </a:schemeClr>
                </a:solidFill>
                <a:latin typeface="游ゴシック" panose="020B0400000000000000" pitchFamily="50" charset="-128"/>
                <a:ea typeface="游ゴシック" panose="020B0400000000000000" pitchFamily="50" charset="-128"/>
              </a:rPr>
              <a:t>内部事務</a:t>
            </a:r>
            <a:endParaRPr lang="en-US" altLang="ja-JP" sz="1400">
              <a:solidFill>
                <a:schemeClr val="accent6">
                  <a:lumMod val="50000"/>
                </a:schemeClr>
              </a:solidFill>
              <a:latin typeface="游ゴシック" panose="020B0400000000000000" pitchFamily="50" charset="-128"/>
              <a:ea typeface="游ゴシック" panose="020B0400000000000000" pitchFamily="50" charset="-128"/>
            </a:endParaRPr>
          </a:p>
          <a:p>
            <a:pPr algn="ctr"/>
            <a:r>
              <a:rPr lang="ja-JP" altLang="en-US" sz="1400">
                <a:solidFill>
                  <a:schemeClr val="accent6">
                    <a:lumMod val="50000"/>
                  </a:schemeClr>
                </a:solidFill>
                <a:latin typeface="游ゴシック" panose="020B0400000000000000" pitchFamily="50" charset="-128"/>
                <a:ea typeface="游ゴシック" panose="020B0400000000000000" pitchFamily="50" charset="-128"/>
              </a:rPr>
              <a:t>システム</a:t>
            </a:r>
          </a:p>
        </p:txBody>
      </p:sp>
      <p:cxnSp>
        <p:nvCxnSpPr>
          <p:cNvPr id="39" name="直線矢印コネクタ 38">
            <a:extLst>
              <a:ext uri="{FF2B5EF4-FFF2-40B4-BE49-F238E27FC236}">
                <a16:creationId xmlns:a16="http://schemas.microsoft.com/office/drawing/2014/main" id="{0CB80BD3-5FE2-B43C-4632-F80B02D34F62}"/>
              </a:ext>
            </a:extLst>
          </p:cNvPr>
          <p:cNvCxnSpPr>
            <a:cxnSpLocks/>
          </p:cNvCxnSpPr>
          <p:nvPr/>
        </p:nvCxnSpPr>
        <p:spPr>
          <a:xfrm>
            <a:off x="9055703" y="3148515"/>
            <a:ext cx="0" cy="607196"/>
          </a:xfrm>
          <a:prstGeom prst="straightConnector1">
            <a:avLst/>
          </a:prstGeom>
          <a:ln w="19050" cap="rnd">
            <a:solidFill>
              <a:schemeClr val="accent6">
                <a:lumMod val="75000"/>
              </a:schemeClr>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40" name="テキスト ボックス 39">
            <a:extLst>
              <a:ext uri="{FF2B5EF4-FFF2-40B4-BE49-F238E27FC236}">
                <a16:creationId xmlns:a16="http://schemas.microsoft.com/office/drawing/2014/main" id="{4569F241-048F-A4ED-B5DF-BFB92818AA12}"/>
              </a:ext>
            </a:extLst>
          </p:cNvPr>
          <p:cNvSpPr txBox="1"/>
          <p:nvPr/>
        </p:nvSpPr>
        <p:spPr>
          <a:xfrm>
            <a:off x="9127703" y="3281222"/>
            <a:ext cx="504000" cy="252000"/>
          </a:xfrm>
          <a:prstGeom prst="rect">
            <a:avLst/>
          </a:prstGeom>
          <a:noFill/>
        </p:spPr>
        <p:txBody>
          <a:bodyPr wrap="square" lIns="36000" tIns="36000" rIns="36000" bIns="36000" rtlCol="0">
            <a:noAutofit/>
          </a:bodyPr>
          <a:lstStyle/>
          <a:p>
            <a:r>
              <a:rPr lang="ja-JP" altLang="en-US" sz="1600">
                <a:solidFill>
                  <a:schemeClr val="accent6">
                    <a:lumMod val="50000"/>
                  </a:schemeClr>
                </a:solidFill>
                <a:latin typeface="游ゴシック" panose="020B0400000000000000" pitchFamily="50" charset="-128"/>
                <a:ea typeface="游ゴシック" panose="020B0400000000000000" pitchFamily="50" charset="-128"/>
              </a:rPr>
              <a:t>連携</a:t>
            </a:r>
          </a:p>
        </p:txBody>
      </p:sp>
      <p:grpSp>
        <p:nvGrpSpPr>
          <p:cNvPr id="45" name="グループ化 44">
            <a:extLst>
              <a:ext uri="{FF2B5EF4-FFF2-40B4-BE49-F238E27FC236}">
                <a16:creationId xmlns:a16="http://schemas.microsoft.com/office/drawing/2014/main" id="{B5935BA8-3DB5-325A-6DE8-A66821569744}"/>
              </a:ext>
            </a:extLst>
          </p:cNvPr>
          <p:cNvGrpSpPr/>
          <p:nvPr/>
        </p:nvGrpSpPr>
        <p:grpSpPr>
          <a:xfrm>
            <a:off x="9404647" y="4266711"/>
            <a:ext cx="1250466" cy="612000"/>
            <a:chOff x="7880647" y="4266711"/>
            <a:chExt cx="1250466" cy="612000"/>
          </a:xfrm>
        </p:grpSpPr>
        <p:pic>
          <p:nvPicPr>
            <p:cNvPr id="41" name="グラフィックス 40" descr="オフィス ワーカー (女性) 枠線">
              <a:extLst>
                <a:ext uri="{FF2B5EF4-FFF2-40B4-BE49-F238E27FC236}">
                  <a16:creationId xmlns:a16="http://schemas.microsoft.com/office/drawing/2014/main" id="{0BDEDD6D-AE1C-AD57-A676-9C4E28124F01}"/>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7880647" y="4266711"/>
              <a:ext cx="612000" cy="612000"/>
            </a:xfrm>
            <a:prstGeom prst="rect">
              <a:avLst/>
            </a:prstGeom>
          </p:spPr>
        </p:pic>
        <p:pic>
          <p:nvPicPr>
            <p:cNvPr id="42" name="グラフィックス 41" descr="オフィス ワーカー (男性) 単色塗りつぶし">
              <a:extLst>
                <a:ext uri="{FF2B5EF4-FFF2-40B4-BE49-F238E27FC236}">
                  <a16:creationId xmlns:a16="http://schemas.microsoft.com/office/drawing/2014/main" id="{4A8A5064-3450-FF0D-461F-AC0A6B049D7A}"/>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8519113" y="4266711"/>
              <a:ext cx="612000" cy="612000"/>
            </a:xfrm>
            <a:prstGeom prst="rect">
              <a:avLst/>
            </a:prstGeom>
          </p:spPr>
        </p:pic>
      </p:grpSp>
      <p:cxnSp>
        <p:nvCxnSpPr>
          <p:cNvPr id="47" name="コネクタ: カギ線 46">
            <a:extLst>
              <a:ext uri="{FF2B5EF4-FFF2-40B4-BE49-F238E27FC236}">
                <a16:creationId xmlns:a16="http://schemas.microsoft.com/office/drawing/2014/main" id="{8609F521-4F14-909C-95D6-CB5BED7AC10D}"/>
              </a:ext>
            </a:extLst>
          </p:cNvPr>
          <p:cNvCxnSpPr>
            <a:cxnSpLocks/>
            <a:endCxn id="33" idx="4"/>
          </p:cNvCxnSpPr>
          <p:nvPr/>
        </p:nvCxnSpPr>
        <p:spPr>
          <a:xfrm rot="16200000" flipV="1">
            <a:off x="9276339" y="3311484"/>
            <a:ext cx="1278619" cy="567888"/>
          </a:xfrm>
          <a:prstGeom prst="bentConnector2">
            <a:avLst/>
          </a:prstGeom>
          <a:ln w="19050" cap="rnd">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51" name="コネクタ: カギ線 50">
            <a:extLst>
              <a:ext uri="{FF2B5EF4-FFF2-40B4-BE49-F238E27FC236}">
                <a16:creationId xmlns:a16="http://schemas.microsoft.com/office/drawing/2014/main" id="{78370371-1B85-7F9B-5758-129E81BD5C9A}"/>
              </a:ext>
            </a:extLst>
          </p:cNvPr>
          <p:cNvCxnSpPr>
            <a:cxnSpLocks/>
            <a:endCxn id="38" idx="4"/>
          </p:cNvCxnSpPr>
          <p:nvPr/>
        </p:nvCxnSpPr>
        <p:spPr>
          <a:xfrm rot="10800000">
            <a:off x="9631703" y="3951668"/>
            <a:ext cx="566758" cy="291653"/>
          </a:xfrm>
          <a:prstGeom prst="bentConnector3">
            <a:avLst>
              <a:gd name="adj1" fmla="val 966"/>
            </a:avLst>
          </a:prstGeom>
          <a:ln w="19050" cap="rnd">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54" name="テキスト ボックス 53">
            <a:extLst>
              <a:ext uri="{FF2B5EF4-FFF2-40B4-BE49-F238E27FC236}">
                <a16:creationId xmlns:a16="http://schemas.microsoft.com/office/drawing/2014/main" id="{F1776C29-0DB2-326F-3657-D8764B16DB66}"/>
              </a:ext>
            </a:extLst>
          </p:cNvPr>
          <p:cNvSpPr txBox="1"/>
          <p:nvPr/>
        </p:nvSpPr>
        <p:spPr>
          <a:xfrm>
            <a:off x="7799294" y="5871345"/>
            <a:ext cx="2868706" cy="986655"/>
          </a:xfrm>
          <a:prstGeom prst="rect">
            <a:avLst/>
          </a:prstGeom>
          <a:noFill/>
        </p:spPr>
        <p:txBody>
          <a:bodyPr wrap="square" lIns="36000" tIns="36000" rIns="36000" bIns="36000" rtlCol="0">
            <a:noAutofit/>
          </a:bodyPr>
          <a:lstStyle/>
          <a:p>
            <a:pPr marL="265113" indent="-265113"/>
            <a:r>
              <a:rPr lang="ja-JP" altLang="en-US" sz="1200">
                <a:solidFill>
                  <a:schemeClr val="accent6">
                    <a:lumMod val="50000"/>
                  </a:schemeClr>
                </a:solidFill>
                <a:latin typeface="游ゴシック" panose="020B0400000000000000" pitchFamily="50" charset="-128"/>
                <a:ea typeface="游ゴシック" panose="020B0400000000000000" pitchFamily="50" charset="-128"/>
              </a:rPr>
              <a:t>○　市民ポータル⇒内部事務システムを職員ポータルを中心に一気通貫でつなぐ</a:t>
            </a:r>
            <a:endParaRPr lang="en-US" altLang="ja-JP" sz="1200">
              <a:solidFill>
                <a:schemeClr val="accent6">
                  <a:lumMod val="50000"/>
                </a:schemeClr>
              </a:solidFill>
              <a:latin typeface="游ゴシック" panose="020B0400000000000000" pitchFamily="50" charset="-128"/>
              <a:ea typeface="游ゴシック" panose="020B0400000000000000" pitchFamily="50" charset="-128"/>
            </a:endParaRPr>
          </a:p>
          <a:p>
            <a:pPr marL="265113" indent="-265113"/>
            <a:r>
              <a:rPr lang="ja-JP" altLang="en-US" sz="1200">
                <a:solidFill>
                  <a:schemeClr val="accent6">
                    <a:lumMod val="50000"/>
                  </a:schemeClr>
                </a:solidFill>
                <a:latin typeface="游ゴシック" panose="020B0400000000000000" pitchFamily="50" charset="-128"/>
                <a:ea typeface="游ゴシック" panose="020B0400000000000000" pitchFamily="50" charset="-128"/>
              </a:rPr>
              <a:t>○　最大限に効率化された働き方となり職員は市民サービスに注力できる</a:t>
            </a:r>
            <a:endParaRPr lang="en-US" altLang="ja-JP" sz="1200">
              <a:solidFill>
                <a:schemeClr val="accent6">
                  <a:lumMod val="50000"/>
                </a:schemeClr>
              </a:solidFill>
              <a:latin typeface="游ゴシック" panose="020B0400000000000000" pitchFamily="50" charset="-128"/>
              <a:ea typeface="游ゴシック" panose="020B0400000000000000" pitchFamily="50" charset="-128"/>
            </a:endParaRPr>
          </a:p>
        </p:txBody>
      </p:sp>
      <p:sp>
        <p:nvSpPr>
          <p:cNvPr id="55" name="雲 54">
            <a:extLst>
              <a:ext uri="{FF2B5EF4-FFF2-40B4-BE49-F238E27FC236}">
                <a16:creationId xmlns:a16="http://schemas.microsoft.com/office/drawing/2014/main" id="{C5D46134-0DA4-BDF6-413D-461DA87A5510}"/>
              </a:ext>
            </a:extLst>
          </p:cNvPr>
          <p:cNvSpPr/>
          <p:nvPr/>
        </p:nvSpPr>
        <p:spPr>
          <a:xfrm>
            <a:off x="1719150" y="2512089"/>
            <a:ext cx="783182" cy="432847"/>
          </a:xfrm>
          <a:prstGeom prst="cloud">
            <a:avLst/>
          </a:prstGeom>
          <a:solidFill>
            <a:schemeClr val="accent6">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ja-JP" altLang="en-US" sz="1600">
                <a:solidFill>
                  <a:schemeClr val="tx1"/>
                </a:solidFill>
                <a:latin typeface="游ゴシック" panose="020B0400000000000000" pitchFamily="50" charset="-128"/>
                <a:ea typeface="游ゴシック" panose="020B0400000000000000" pitchFamily="50" charset="-128"/>
              </a:rPr>
              <a:t>現状</a:t>
            </a:r>
          </a:p>
        </p:txBody>
      </p:sp>
      <p:sp>
        <p:nvSpPr>
          <p:cNvPr id="56" name="雲 55">
            <a:extLst>
              <a:ext uri="{FF2B5EF4-FFF2-40B4-BE49-F238E27FC236}">
                <a16:creationId xmlns:a16="http://schemas.microsoft.com/office/drawing/2014/main" id="{CAD6476B-141F-69E5-21E0-55F525C73860}"/>
              </a:ext>
            </a:extLst>
          </p:cNvPr>
          <p:cNvSpPr/>
          <p:nvPr/>
        </p:nvSpPr>
        <p:spPr>
          <a:xfrm>
            <a:off x="4543541" y="1780132"/>
            <a:ext cx="1085842" cy="432847"/>
          </a:xfrm>
          <a:prstGeom prst="cloud">
            <a:avLst/>
          </a:prstGeom>
          <a:solidFill>
            <a:srgbClr val="7EBA56"/>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ja-JP" altLang="en-US" sz="1600" b="1">
                <a:solidFill>
                  <a:schemeClr val="bg1"/>
                </a:solidFill>
                <a:latin typeface="游ゴシック" panose="020B0400000000000000" pitchFamily="50" charset="-128"/>
                <a:ea typeface="游ゴシック" panose="020B0400000000000000" pitchFamily="50" charset="-128"/>
              </a:rPr>
              <a:t>集約化</a:t>
            </a:r>
          </a:p>
        </p:txBody>
      </p:sp>
      <p:sp>
        <p:nvSpPr>
          <p:cNvPr id="57" name="雲 56">
            <a:extLst>
              <a:ext uri="{FF2B5EF4-FFF2-40B4-BE49-F238E27FC236}">
                <a16:creationId xmlns:a16="http://schemas.microsoft.com/office/drawing/2014/main" id="{1B102732-931E-628A-E35A-0B6177208126}"/>
              </a:ext>
            </a:extLst>
          </p:cNvPr>
          <p:cNvSpPr/>
          <p:nvPr/>
        </p:nvSpPr>
        <p:spPr>
          <a:xfrm>
            <a:off x="7869040" y="813315"/>
            <a:ext cx="1085842" cy="676559"/>
          </a:xfrm>
          <a:prstGeom prst="cloud">
            <a:avLst/>
          </a:prstGeom>
          <a:solidFill>
            <a:srgbClr val="32A6CE"/>
          </a:solidFill>
          <a:ln>
            <a:no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ja-JP" altLang="en-US" sz="1600" b="1">
                <a:solidFill>
                  <a:schemeClr val="bg1"/>
                </a:solidFill>
                <a:latin typeface="游ゴシック" panose="020B0400000000000000" pitchFamily="50" charset="-128"/>
                <a:ea typeface="游ゴシック" panose="020B0400000000000000" pitchFamily="50" charset="-128"/>
              </a:rPr>
              <a:t>目指すゴール</a:t>
            </a:r>
          </a:p>
        </p:txBody>
      </p:sp>
      <p:cxnSp>
        <p:nvCxnSpPr>
          <p:cNvPr id="3" name="直線矢印コネクタ 2">
            <a:extLst>
              <a:ext uri="{FF2B5EF4-FFF2-40B4-BE49-F238E27FC236}">
                <a16:creationId xmlns:a16="http://schemas.microsoft.com/office/drawing/2014/main" id="{C2EBA01F-80FF-2A5E-2BD6-00401592D4D0}"/>
              </a:ext>
            </a:extLst>
          </p:cNvPr>
          <p:cNvCxnSpPr>
            <a:cxnSpLocks/>
          </p:cNvCxnSpPr>
          <p:nvPr/>
        </p:nvCxnSpPr>
        <p:spPr>
          <a:xfrm>
            <a:off x="1719150" y="582706"/>
            <a:ext cx="5988524" cy="0"/>
          </a:xfrm>
          <a:prstGeom prst="straightConnector1">
            <a:avLst/>
          </a:prstGeom>
          <a:ln w="31750" cap="rnd">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 name="直線矢印コネクタ 8">
            <a:extLst>
              <a:ext uri="{FF2B5EF4-FFF2-40B4-BE49-F238E27FC236}">
                <a16:creationId xmlns:a16="http://schemas.microsoft.com/office/drawing/2014/main" id="{CCE64425-97D3-A04D-4F03-F0E2D64F206D}"/>
              </a:ext>
            </a:extLst>
          </p:cNvPr>
          <p:cNvCxnSpPr>
            <a:cxnSpLocks/>
          </p:cNvCxnSpPr>
          <p:nvPr/>
        </p:nvCxnSpPr>
        <p:spPr>
          <a:xfrm>
            <a:off x="7799294" y="582706"/>
            <a:ext cx="2772000" cy="0"/>
          </a:xfrm>
          <a:prstGeom prst="straightConnector1">
            <a:avLst/>
          </a:prstGeom>
          <a:ln w="31750" cap="rnd">
            <a:solidFill>
              <a:schemeClr val="bg1">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13" name="テキスト ボックス 12">
            <a:extLst>
              <a:ext uri="{FF2B5EF4-FFF2-40B4-BE49-F238E27FC236}">
                <a16:creationId xmlns:a16="http://schemas.microsoft.com/office/drawing/2014/main" id="{33A818CE-D7F9-0062-0C26-F367A09A25D0}"/>
              </a:ext>
            </a:extLst>
          </p:cNvPr>
          <p:cNvSpPr txBox="1"/>
          <p:nvPr/>
        </p:nvSpPr>
        <p:spPr>
          <a:xfrm>
            <a:off x="6400454" y="670443"/>
            <a:ext cx="1152000" cy="288000"/>
          </a:xfrm>
          <a:prstGeom prst="rect">
            <a:avLst/>
          </a:prstGeom>
          <a:noFill/>
        </p:spPr>
        <p:txBody>
          <a:bodyPr wrap="square" lIns="36000" tIns="36000" rIns="36000" bIns="36000" rtlCol="0">
            <a:noAutofit/>
          </a:bodyPr>
          <a:lstStyle/>
          <a:p>
            <a:r>
              <a:rPr lang="ja-JP" altLang="en-US" sz="1600" b="1">
                <a:solidFill>
                  <a:schemeClr val="accent6">
                    <a:lumMod val="50000"/>
                  </a:schemeClr>
                </a:solidFill>
                <a:latin typeface="游ゴシック" panose="020B0400000000000000" pitchFamily="50" charset="-128"/>
                <a:ea typeface="游ゴシック" panose="020B0400000000000000" pitchFamily="50" charset="-128"/>
              </a:rPr>
              <a:t>令和</a:t>
            </a:r>
            <a:r>
              <a:rPr lang="en-US" altLang="ja-JP" sz="1600" b="1">
                <a:solidFill>
                  <a:schemeClr val="accent6">
                    <a:lumMod val="50000"/>
                  </a:schemeClr>
                </a:solidFill>
                <a:latin typeface="游ゴシック" panose="020B0400000000000000" pitchFamily="50" charset="-128"/>
                <a:ea typeface="游ゴシック" panose="020B0400000000000000" pitchFamily="50" charset="-128"/>
              </a:rPr>
              <a:t>8</a:t>
            </a:r>
            <a:r>
              <a:rPr lang="ja-JP" altLang="en-US" sz="1600" b="1">
                <a:solidFill>
                  <a:schemeClr val="accent6">
                    <a:lumMod val="50000"/>
                  </a:schemeClr>
                </a:solidFill>
                <a:latin typeface="游ゴシック" panose="020B0400000000000000" pitchFamily="50" charset="-128"/>
                <a:ea typeface="游ゴシック" panose="020B0400000000000000" pitchFamily="50" charset="-128"/>
              </a:rPr>
              <a:t>～</a:t>
            </a:r>
            <a:r>
              <a:rPr lang="en-US" altLang="ja-JP" sz="1600" b="1">
                <a:solidFill>
                  <a:schemeClr val="accent6">
                    <a:lumMod val="50000"/>
                  </a:schemeClr>
                </a:solidFill>
                <a:latin typeface="游ゴシック" panose="020B0400000000000000" pitchFamily="50" charset="-128"/>
                <a:ea typeface="游ゴシック" panose="020B0400000000000000" pitchFamily="50" charset="-128"/>
              </a:rPr>
              <a:t>9</a:t>
            </a:r>
            <a:r>
              <a:rPr lang="ja-JP" altLang="en-US" sz="1600" b="1">
                <a:solidFill>
                  <a:schemeClr val="accent6">
                    <a:lumMod val="50000"/>
                  </a:schemeClr>
                </a:solidFill>
                <a:latin typeface="游ゴシック" panose="020B0400000000000000" pitchFamily="50" charset="-128"/>
                <a:ea typeface="游ゴシック" panose="020B0400000000000000" pitchFamily="50" charset="-128"/>
              </a:rPr>
              <a:t>年</a:t>
            </a:r>
          </a:p>
        </p:txBody>
      </p:sp>
      <p:sp>
        <p:nvSpPr>
          <p:cNvPr id="36" name="テキスト ボックス 35">
            <a:extLst>
              <a:ext uri="{FF2B5EF4-FFF2-40B4-BE49-F238E27FC236}">
                <a16:creationId xmlns:a16="http://schemas.microsoft.com/office/drawing/2014/main" id="{39A430C2-F70B-A332-1E19-65DC789B910A}"/>
              </a:ext>
            </a:extLst>
          </p:cNvPr>
          <p:cNvSpPr txBox="1"/>
          <p:nvPr/>
        </p:nvSpPr>
        <p:spPr>
          <a:xfrm>
            <a:off x="9127703" y="670443"/>
            <a:ext cx="1428944" cy="288000"/>
          </a:xfrm>
          <a:prstGeom prst="rect">
            <a:avLst/>
          </a:prstGeom>
          <a:noFill/>
        </p:spPr>
        <p:txBody>
          <a:bodyPr wrap="square" lIns="36000" tIns="36000" rIns="36000" bIns="36000" rtlCol="0">
            <a:noAutofit/>
          </a:bodyPr>
          <a:lstStyle/>
          <a:p>
            <a:r>
              <a:rPr lang="ja-JP" altLang="en-US" sz="1600" b="1">
                <a:solidFill>
                  <a:schemeClr val="accent6">
                    <a:lumMod val="50000"/>
                  </a:schemeClr>
                </a:solidFill>
                <a:latin typeface="游ゴシック" panose="020B0400000000000000" pitchFamily="50" charset="-128"/>
                <a:ea typeface="游ゴシック" panose="020B0400000000000000" pitchFamily="50" charset="-128"/>
              </a:rPr>
              <a:t>令和</a:t>
            </a:r>
            <a:r>
              <a:rPr lang="en-US" altLang="ja-JP" sz="1600" b="1">
                <a:solidFill>
                  <a:schemeClr val="accent6">
                    <a:lumMod val="50000"/>
                  </a:schemeClr>
                </a:solidFill>
                <a:latin typeface="游ゴシック" panose="020B0400000000000000" pitchFamily="50" charset="-128"/>
                <a:ea typeface="游ゴシック" panose="020B0400000000000000" pitchFamily="50" charset="-128"/>
              </a:rPr>
              <a:t>11</a:t>
            </a:r>
            <a:r>
              <a:rPr lang="ja-JP" altLang="en-US" sz="1600" b="1">
                <a:solidFill>
                  <a:schemeClr val="accent6">
                    <a:lumMod val="50000"/>
                  </a:schemeClr>
                </a:solidFill>
                <a:latin typeface="游ゴシック" panose="020B0400000000000000" pitchFamily="50" charset="-128"/>
                <a:ea typeface="游ゴシック" panose="020B0400000000000000" pitchFamily="50" charset="-128"/>
              </a:rPr>
              <a:t>～</a:t>
            </a:r>
            <a:r>
              <a:rPr lang="en-US" altLang="ja-JP" sz="1600" b="1">
                <a:solidFill>
                  <a:schemeClr val="accent6">
                    <a:lumMod val="50000"/>
                  </a:schemeClr>
                </a:solidFill>
                <a:latin typeface="游ゴシック" panose="020B0400000000000000" pitchFamily="50" charset="-128"/>
                <a:ea typeface="游ゴシック" panose="020B0400000000000000" pitchFamily="50" charset="-128"/>
              </a:rPr>
              <a:t>12</a:t>
            </a:r>
            <a:r>
              <a:rPr lang="ja-JP" altLang="en-US" sz="1600" b="1">
                <a:solidFill>
                  <a:schemeClr val="accent6">
                    <a:lumMod val="50000"/>
                  </a:schemeClr>
                </a:solidFill>
                <a:latin typeface="游ゴシック" panose="020B0400000000000000" pitchFamily="50" charset="-128"/>
                <a:ea typeface="游ゴシック" panose="020B0400000000000000" pitchFamily="50" charset="-128"/>
              </a:rPr>
              <a:t>年</a:t>
            </a:r>
          </a:p>
        </p:txBody>
      </p:sp>
      <p:cxnSp>
        <p:nvCxnSpPr>
          <p:cNvPr id="2" name="コネクタ: カギ線 1">
            <a:extLst>
              <a:ext uri="{FF2B5EF4-FFF2-40B4-BE49-F238E27FC236}">
                <a16:creationId xmlns:a16="http://schemas.microsoft.com/office/drawing/2014/main" id="{4079B2C7-6F40-D90F-A7B6-F3FBD1AE1C1F}"/>
              </a:ext>
            </a:extLst>
          </p:cNvPr>
          <p:cNvCxnSpPr>
            <a:cxnSpLocks/>
            <a:endCxn id="34" idx="4"/>
          </p:cNvCxnSpPr>
          <p:nvPr/>
        </p:nvCxnSpPr>
        <p:spPr>
          <a:xfrm rot="16200000" flipV="1">
            <a:off x="8844983" y="2838274"/>
            <a:ext cx="2140201" cy="566758"/>
          </a:xfrm>
          <a:prstGeom prst="bentConnector2">
            <a:avLst/>
          </a:prstGeom>
          <a:ln w="19050" cap="rnd">
            <a:solidFill>
              <a:schemeClr val="accent6">
                <a:lumMod val="75000"/>
              </a:schemeClr>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58726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8">
            <a:extLst>
              <a:ext uri="{FF2B5EF4-FFF2-40B4-BE49-F238E27FC236}">
                <a16:creationId xmlns:a16="http://schemas.microsoft.com/office/drawing/2014/main" id="{A986689E-2CAA-9FDD-1529-E087DF46E5FF}"/>
              </a:ext>
            </a:extLst>
          </p:cNvPr>
          <p:cNvSpPr/>
          <p:nvPr/>
        </p:nvSpPr>
        <p:spPr>
          <a:xfrm>
            <a:off x="8403979" y="3907215"/>
            <a:ext cx="2118593" cy="2855091"/>
          </a:xfrm>
          <a:prstGeom prst="rect">
            <a:avLst/>
          </a:prstGeom>
          <a:solidFill>
            <a:srgbClr val="F8DDDC"/>
          </a:solidFill>
          <a:ln w="22225">
            <a:solidFill>
              <a:srgbClr val="ECA29E"/>
            </a:solidFill>
          </a:ln>
        </p:spPr>
        <p:style>
          <a:lnRef idx="1">
            <a:schemeClr val="accent4"/>
          </a:lnRef>
          <a:fillRef idx="2">
            <a:schemeClr val="accent4"/>
          </a:fillRef>
          <a:effectRef idx="1">
            <a:schemeClr val="accent4"/>
          </a:effectRef>
          <a:fontRef idx="minor">
            <a:schemeClr val="dk1"/>
          </a:fontRef>
        </p:style>
        <p:txBody>
          <a:bodyPr lIns="36000" tIns="36000" rIns="36000" bIns="36000" rtlCol="0" anchor="ctr"/>
          <a:lstStyle/>
          <a:p>
            <a:pPr algn="ctr"/>
            <a:r>
              <a:rPr lang="ja-JP" altLang="en-US" b="1" dirty="0">
                <a:solidFill>
                  <a:schemeClr val="accent6">
                    <a:lumMod val="50000"/>
                  </a:schemeClr>
                </a:solidFill>
                <a:latin typeface="游ゴシック"/>
                <a:ea typeface="游ゴシック"/>
              </a:rPr>
              <a:t>各個人お気に入り</a:t>
            </a:r>
            <a:endParaRPr lang="en-US" altLang="ja-JP" b="1" dirty="0">
              <a:solidFill>
                <a:schemeClr val="accent6">
                  <a:lumMod val="50000"/>
                </a:schemeClr>
              </a:solidFill>
              <a:latin typeface="游ゴシック"/>
              <a:ea typeface="游ゴシック"/>
            </a:endParaRPr>
          </a:p>
          <a:p>
            <a:r>
              <a:rPr lang="ja-JP" altLang="en-US" sz="1400" dirty="0">
                <a:solidFill>
                  <a:schemeClr val="accent6">
                    <a:lumMod val="50000"/>
                  </a:schemeClr>
                </a:solidFill>
                <a:latin typeface="游ゴシック"/>
                <a:ea typeface="游ゴシック"/>
              </a:rPr>
              <a:t>・よく使うリンクをカスタマイズを可能とする</a:t>
            </a:r>
          </a:p>
        </p:txBody>
      </p:sp>
      <p:sp>
        <p:nvSpPr>
          <p:cNvPr id="19" name="楕円 18">
            <a:extLst>
              <a:ext uri="{FF2B5EF4-FFF2-40B4-BE49-F238E27FC236}">
                <a16:creationId xmlns:a16="http://schemas.microsoft.com/office/drawing/2014/main" id="{84A912F5-9B59-CDC5-E6FF-399217A449D8}"/>
              </a:ext>
            </a:extLst>
          </p:cNvPr>
          <p:cNvSpPr/>
          <p:nvPr/>
        </p:nvSpPr>
        <p:spPr>
          <a:xfrm>
            <a:off x="7892196" y="464125"/>
            <a:ext cx="504000" cy="504000"/>
          </a:xfrm>
          <a:prstGeom prst="ellipse">
            <a:avLst/>
          </a:prstGeom>
          <a:solidFill>
            <a:srgbClr val="EFF7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a:extLst>
              <a:ext uri="{FF2B5EF4-FFF2-40B4-BE49-F238E27FC236}">
                <a16:creationId xmlns:a16="http://schemas.microsoft.com/office/drawing/2014/main" id="{4933F332-2ADC-A76F-EC70-E3F2A75DEDDD}"/>
              </a:ext>
            </a:extLst>
          </p:cNvPr>
          <p:cNvSpPr>
            <a:spLocks noGrp="1"/>
          </p:cNvSpPr>
          <p:nvPr>
            <p:ph type="title"/>
          </p:nvPr>
        </p:nvSpPr>
        <p:spPr/>
        <p:txBody>
          <a:bodyPr/>
          <a:lstStyle/>
          <a:p>
            <a:r>
              <a:rPr kumimoji="1" lang="ja-JP" altLang="en-US" dirty="0"/>
              <a:t>２　職員ポータルのイメージ　</a:t>
            </a:r>
            <a:r>
              <a:rPr lang="ja-JP" altLang="en-US" dirty="0"/>
              <a:t>トップページ</a:t>
            </a:r>
            <a:endParaRPr kumimoji="1" lang="ja-JP" altLang="en-US" dirty="0"/>
          </a:p>
        </p:txBody>
      </p:sp>
      <p:sp>
        <p:nvSpPr>
          <p:cNvPr id="9" name="正方形/長方形 8">
            <a:extLst>
              <a:ext uri="{FF2B5EF4-FFF2-40B4-BE49-F238E27FC236}">
                <a16:creationId xmlns:a16="http://schemas.microsoft.com/office/drawing/2014/main" id="{BA9815D5-AE6E-AB69-A4C7-7E3994DD0227}"/>
              </a:ext>
            </a:extLst>
          </p:cNvPr>
          <p:cNvSpPr/>
          <p:nvPr/>
        </p:nvSpPr>
        <p:spPr>
          <a:xfrm>
            <a:off x="1569492" y="3916157"/>
            <a:ext cx="6702638" cy="2824883"/>
          </a:xfrm>
          <a:prstGeom prst="rect">
            <a:avLst/>
          </a:prstGeom>
          <a:solidFill>
            <a:srgbClr val="EBFFEB"/>
          </a:solidFill>
          <a:ln>
            <a:solidFill>
              <a:srgbClr val="008000"/>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ja-JP" altLang="en-US" b="1">
                <a:solidFill>
                  <a:schemeClr val="accent6">
                    <a:lumMod val="50000"/>
                  </a:schemeClr>
                </a:solidFill>
                <a:latin typeface="游ゴシック" panose="020B0400000000000000" pitchFamily="50" charset="-128"/>
                <a:ea typeface="游ゴシック" panose="020B0400000000000000" pitchFamily="50" charset="-128"/>
              </a:rPr>
              <a:t>各種システム　リンク　アイコン</a:t>
            </a:r>
            <a:endParaRPr kumimoji="1" lang="en-US" altLang="ja-JP" b="1">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・契約、人事、支払、財務など各システムへの入り口を集約</a:t>
            </a:r>
            <a:endParaRPr lang="en-US" altLang="ja-JP" sz="14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・主な各種申請などのリンクを集約</a:t>
            </a:r>
          </a:p>
        </p:txBody>
      </p:sp>
      <p:sp>
        <p:nvSpPr>
          <p:cNvPr id="10" name="正方形/長方形 9">
            <a:extLst>
              <a:ext uri="{FF2B5EF4-FFF2-40B4-BE49-F238E27FC236}">
                <a16:creationId xmlns:a16="http://schemas.microsoft.com/office/drawing/2014/main" id="{20D1BBBA-EA50-673A-FB65-4244C6D645D5}"/>
              </a:ext>
            </a:extLst>
          </p:cNvPr>
          <p:cNvSpPr/>
          <p:nvPr/>
        </p:nvSpPr>
        <p:spPr>
          <a:xfrm>
            <a:off x="1569492" y="1001339"/>
            <a:ext cx="8973002" cy="580115"/>
          </a:xfrm>
          <a:prstGeom prst="rect">
            <a:avLst/>
          </a:prstGeom>
          <a:solidFill>
            <a:schemeClr val="accent5">
              <a:lumMod val="20000"/>
              <a:lumOff val="80000"/>
            </a:schemeClr>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t"/>
          <a:lstStyle/>
          <a:p>
            <a:pPr algn="r"/>
            <a:r>
              <a:rPr lang="ja-JP" altLang="en-US" sz="1600" b="1">
                <a:solidFill>
                  <a:schemeClr val="accent6">
                    <a:lumMod val="50000"/>
                  </a:schemeClr>
                </a:solidFill>
                <a:latin typeface="游ゴシック" panose="020B0400000000000000" pitchFamily="50" charset="-128"/>
                <a:ea typeface="游ゴシック" panose="020B0400000000000000" pitchFamily="50" charset="-128"/>
              </a:rPr>
              <a:t>ナビゲーション</a:t>
            </a:r>
            <a:endParaRPr lang="en-US" altLang="ja-JP" sz="1600" b="1">
              <a:solidFill>
                <a:schemeClr val="accent6">
                  <a:lumMod val="50000"/>
                </a:schemeClr>
              </a:solidFill>
              <a:latin typeface="游ゴシック" panose="020B0400000000000000" pitchFamily="50" charset="-128"/>
              <a:ea typeface="游ゴシック" panose="020B0400000000000000" pitchFamily="50" charset="-128"/>
            </a:endParaRPr>
          </a:p>
          <a:p>
            <a:pPr algn="r"/>
            <a:r>
              <a:rPr lang="ja-JP" altLang="en-US" sz="1400">
                <a:solidFill>
                  <a:schemeClr val="accent6">
                    <a:lumMod val="50000"/>
                  </a:schemeClr>
                </a:solidFill>
                <a:latin typeface="游ゴシック" panose="020B0400000000000000" pitchFamily="50" charset="-128"/>
                <a:ea typeface="游ゴシック" panose="020B0400000000000000" pitchFamily="50" charset="-128"/>
              </a:rPr>
              <a:t>・各項目をプルダウンすると、その項目に付随する手続、処理などができるシステムへ遷移する等</a:t>
            </a:r>
            <a:endParaRPr lang="ja-JP" altLang="en-US" sz="1200">
              <a:solidFill>
                <a:schemeClr val="accent6">
                  <a:lumMod val="50000"/>
                </a:schemeClr>
              </a:solidFill>
              <a:latin typeface="游ゴシック" panose="020B0400000000000000" pitchFamily="50" charset="-128"/>
              <a:ea typeface="游ゴシック" panose="020B0400000000000000" pitchFamily="50" charset="-128"/>
            </a:endParaRPr>
          </a:p>
        </p:txBody>
      </p:sp>
      <p:sp>
        <p:nvSpPr>
          <p:cNvPr id="12" name="正方形/長方形 11">
            <a:extLst>
              <a:ext uri="{FF2B5EF4-FFF2-40B4-BE49-F238E27FC236}">
                <a16:creationId xmlns:a16="http://schemas.microsoft.com/office/drawing/2014/main" id="{3F118C5C-E41C-7897-5077-98C7C25AE01D}"/>
              </a:ext>
            </a:extLst>
          </p:cNvPr>
          <p:cNvSpPr/>
          <p:nvPr/>
        </p:nvSpPr>
        <p:spPr>
          <a:xfrm>
            <a:off x="6228810" y="2535402"/>
            <a:ext cx="4313684" cy="1266769"/>
          </a:xfrm>
          <a:prstGeom prst="rect">
            <a:avLst/>
          </a:prstGeom>
          <a:solidFill>
            <a:schemeClr val="accent2">
              <a:lumMod val="20000"/>
              <a:lumOff val="80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ja-JP" altLang="en-US" b="1">
                <a:solidFill>
                  <a:schemeClr val="accent6">
                    <a:lumMod val="50000"/>
                  </a:schemeClr>
                </a:solidFill>
                <a:latin typeface="游ゴシック" panose="020B0400000000000000" pitchFamily="50" charset="-128"/>
                <a:ea typeface="游ゴシック" panose="020B0400000000000000" pitchFamily="50" charset="-128"/>
              </a:rPr>
              <a:t>ダッシュボード</a:t>
            </a:r>
            <a:endParaRPr kumimoji="1" lang="en-US" altLang="ja-JP" b="1">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・未読メール、決裁状況、残タスクの件数の表示</a:t>
            </a:r>
            <a:endParaRPr lang="en-US" altLang="ja-JP" sz="14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・予算、支払、事業進捗等の表示</a:t>
            </a:r>
          </a:p>
        </p:txBody>
      </p:sp>
      <p:sp>
        <p:nvSpPr>
          <p:cNvPr id="13" name="正方形/長方形 12">
            <a:extLst>
              <a:ext uri="{FF2B5EF4-FFF2-40B4-BE49-F238E27FC236}">
                <a16:creationId xmlns:a16="http://schemas.microsoft.com/office/drawing/2014/main" id="{E46AF73C-B7DA-9F95-EC2A-2DB43F84DB03}"/>
              </a:ext>
            </a:extLst>
          </p:cNvPr>
          <p:cNvSpPr/>
          <p:nvPr/>
        </p:nvSpPr>
        <p:spPr>
          <a:xfrm>
            <a:off x="1569492" y="526349"/>
            <a:ext cx="4728936" cy="377301"/>
          </a:xfrm>
          <a:prstGeom prst="rect">
            <a:avLst/>
          </a:prstGeom>
          <a:solidFill>
            <a:schemeClr val="accent1">
              <a:lumMod val="20000"/>
              <a:lumOff val="80000"/>
            </a:schemeClr>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ja-JP" altLang="en-US">
                <a:solidFill>
                  <a:schemeClr val="accent6">
                    <a:lumMod val="50000"/>
                  </a:schemeClr>
                </a:solidFill>
                <a:latin typeface="游ゴシック" panose="020B0400000000000000" pitchFamily="50" charset="-128"/>
                <a:ea typeface="游ゴシック" panose="020B0400000000000000" pitchFamily="50" charset="-128"/>
              </a:rPr>
              <a:t>検索</a:t>
            </a:r>
          </a:p>
        </p:txBody>
      </p:sp>
      <p:sp>
        <p:nvSpPr>
          <p:cNvPr id="14" name="四角形: 角度付き 13">
            <a:extLst>
              <a:ext uri="{FF2B5EF4-FFF2-40B4-BE49-F238E27FC236}">
                <a16:creationId xmlns:a16="http://schemas.microsoft.com/office/drawing/2014/main" id="{DAA8D11A-3F43-F567-2F05-0E3E5E83A48F}"/>
              </a:ext>
            </a:extLst>
          </p:cNvPr>
          <p:cNvSpPr/>
          <p:nvPr/>
        </p:nvSpPr>
        <p:spPr>
          <a:xfrm>
            <a:off x="6427242" y="526348"/>
            <a:ext cx="904875" cy="360100"/>
          </a:xfrm>
          <a:prstGeom prst="bevel">
            <a:avLst/>
          </a:prstGeom>
          <a:solidFill>
            <a:schemeClr val="accent1">
              <a:lumMod val="60000"/>
              <a:lumOff val="40000"/>
            </a:schemeClr>
          </a:solidFill>
          <a:ln w="190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ja-JP" altLang="en-US" b="1">
                <a:solidFill>
                  <a:schemeClr val="accent6">
                    <a:lumMod val="50000"/>
                  </a:schemeClr>
                </a:solidFill>
                <a:latin typeface="游ゴシック" panose="020B0400000000000000" pitchFamily="50" charset="-128"/>
                <a:ea typeface="游ゴシック" panose="020B0400000000000000" pitchFamily="50" charset="-128"/>
              </a:rPr>
              <a:t>検索</a:t>
            </a:r>
          </a:p>
        </p:txBody>
      </p:sp>
      <p:graphicFrame>
        <p:nvGraphicFramePr>
          <p:cNvPr id="15" name="表 14">
            <a:extLst>
              <a:ext uri="{FF2B5EF4-FFF2-40B4-BE49-F238E27FC236}">
                <a16:creationId xmlns:a16="http://schemas.microsoft.com/office/drawing/2014/main" id="{AEC787FE-E581-BDEA-47E5-5C96255D88CB}"/>
              </a:ext>
            </a:extLst>
          </p:cNvPr>
          <p:cNvGraphicFramePr>
            <a:graphicFrameLocks noGrp="1"/>
          </p:cNvGraphicFramePr>
          <p:nvPr>
            <p:extLst>
              <p:ext uri="{D42A27DB-BD31-4B8C-83A1-F6EECF244321}">
                <p14:modId xmlns:p14="http://schemas.microsoft.com/office/powerpoint/2010/main" val="3528361867"/>
              </p:ext>
            </p:extLst>
          </p:nvPr>
        </p:nvGraphicFramePr>
        <p:xfrm>
          <a:off x="1621040" y="1047500"/>
          <a:ext cx="6139594" cy="248628"/>
        </p:xfrm>
        <a:graphic>
          <a:graphicData uri="http://schemas.openxmlformats.org/drawingml/2006/table">
            <a:tbl>
              <a:tblPr firstRow="1" bandRow="1">
                <a:tableStyleId>{2D5ABB26-0587-4C30-8999-92F81FD0307C}</a:tableStyleId>
              </a:tblPr>
              <a:tblGrid>
                <a:gridCol w="837803">
                  <a:extLst>
                    <a:ext uri="{9D8B030D-6E8A-4147-A177-3AD203B41FA5}">
                      <a16:colId xmlns:a16="http://schemas.microsoft.com/office/drawing/2014/main" val="1869977404"/>
                    </a:ext>
                  </a:extLst>
                </a:gridCol>
                <a:gridCol w="526552">
                  <a:extLst>
                    <a:ext uri="{9D8B030D-6E8A-4147-A177-3AD203B41FA5}">
                      <a16:colId xmlns:a16="http://schemas.microsoft.com/office/drawing/2014/main" val="3726149595"/>
                    </a:ext>
                  </a:extLst>
                </a:gridCol>
                <a:gridCol w="682177">
                  <a:extLst>
                    <a:ext uri="{9D8B030D-6E8A-4147-A177-3AD203B41FA5}">
                      <a16:colId xmlns:a16="http://schemas.microsoft.com/office/drawing/2014/main" val="3884326036"/>
                    </a:ext>
                  </a:extLst>
                </a:gridCol>
                <a:gridCol w="682177">
                  <a:extLst>
                    <a:ext uri="{9D8B030D-6E8A-4147-A177-3AD203B41FA5}">
                      <a16:colId xmlns:a16="http://schemas.microsoft.com/office/drawing/2014/main" val="2008781903"/>
                    </a:ext>
                  </a:extLst>
                </a:gridCol>
                <a:gridCol w="682177">
                  <a:extLst>
                    <a:ext uri="{9D8B030D-6E8A-4147-A177-3AD203B41FA5}">
                      <a16:colId xmlns:a16="http://schemas.microsoft.com/office/drawing/2014/main" val="2442862816"/>
                    </a:ext>
                  </a:extLst>
                </a:gridCol>
                <a:gridCol w="682177">
                  <a:extLst>
                    <a:ext uri="{9D8B030D-6E8A-4147-A177-3AD203B41FA5}">
                      <a16:colId xmlns:a16="http://schemas.microsoft.com/office/drawing/2014/main" val="49417916"/>
                    </a:ext>
                  </a:extLst>
                </a:gridCol>
                <a:gridCol w="682177">
                  <a:extLst>
                    <a:ext uri="{9D8B030D-6E8A-4147-A177-3AD203B41FA5}">
                      <a16:colId xmlns:a16="http://schemas.microsoft.com/office/drawing/2014/main" val="1439162888"/>
                    </a:ext>
                  </a:extLst>
                </a:gridCol>
                <a:gridCol w="682177">
                  <a:extLst>
                    <a:ext uri="{9D8B030D-6E8A-4147-A177-3AD203B41FA5}">
                      <a16:colId xmlns:a16="http://schemas.microsoft.com/office/drawing/2014/main" val="1582300012"/>
                    </a:ext>
                  </a:extLst>
                </a:gridCol>
                <a:gridCol w="682177">
                  <a:extLst>
                    <a:ext uri="{9D8B030D-6E8A-4147-A177-3AD203B41FA5}">
                      <a16:colId xmlns:a16="http://schemas.microsoft.com/office/drawing/2014/main" val="2714828161"/>
                    </a:ext>
                  </a:extLst>
                </a:gridCol>
              </a:tblGrid>
              <a:tr h="248628">
                <a:tc>
                  <a:txBody>
                    <a:bodyPr/>
                    <a:lstStyle/>
                    <a:p>
                      <a:r>
                        <a:rPr lang="ja-JP" altLang="en-US" sz="900">
                          <a:latin typeface="游ゴシック"/>
                          <a:ea typeface="游ゴシック"/>
                        </a:rPr>
                        <a:t>組織目標</a:t>
                      </a:r>
                      <a:r>
                        <a:rPr kumimoji="1" lang="ja-JP" altLang="en-US" sz="900">
                          <a:latin typeface="游ゴシック"/>
                          <a:ea typeface="游ゴシック"/>
                        </a:rPr>
                        <a:t>　▼</a:t>
                      </a: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人事▼</a:t>
                      </a: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財政　</a:t>
                      </a:r>
                      <a:r>
                        <a:rPr kumimoji="1" lang="ja-JP" altLang="en-US" sz="900" b="0" i="0" u="none" strike="noStrike" kern="120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1" lang="ja-JP" altLang="en-US" sz="900">
                        <a:latin typeface="游ゴシック" panose="020B0400000000000000" pitchFamily="50" charset="-128"/>
                        <a:ea typeface="游ゴシック" panose="020B0400000000000000" pitchFamily="50" charset="-128"/>
                      </a:endParaRP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会計　</a:t>
                      </a:r>
                      <a:r>
                        <a:rPr kumimoji="1" lang="ja-JP" altLang="en-US" sz="900" b="0" i="0" u="none" strike="noStrike" kern="120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1" lang="ja-JP" altLang="en-US" sz="900">
                        <a:latin typeface="游ゴシック" panose="020B0400000000000000" pitchFamily="50" charset="-128"/>
                        <a:ea typeface="游ゴシック" panose="020B0400000000000000" pitchFamily="50" charset="-128"/>
                      </a:endParaRP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資産管理</a:t>
                      </a:r>
                      <a:r>
                        <a:rPr kumimoji="1" lang="ja-JP" altLang="en-US" sz="900" b="0" i="0" u="none" strike="noStrike" kern="120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1" lang="ja-JP" altLang="en-US" sz="900">
                        <a:latin typeface="游ゴシック" panose="020B0400000000000000" pitchFamily="50" charset="-128"/>
                        <a:ea typeface="游ゴシック" panose="020B0400000000000000" pitchFamily="50" charset="-128"/>
                      </a:endParaRP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契約　</a:t>
                      </a:r>
                      <a:r>
                        <a:rPr kumimoji="1" lang="ja-JP" altLang="en-US" sz="900" b="0" i="0" u="none" strike="noStrike" kern="120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1" lang="ja-JP" altLang="en-US" sz="900">
                        <a:latin typeface="游ゴシック" panose="020B0400000000000000" pitchFamily="50" charset="-128"/>
                        <a:ea typeface="游ゴシック" panose="020B0400000000000000" pitchFamily="50" charset="-128"/>
                      </a:endParaRP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広報　</a:t>
                      </a:r>
                      <a:r>
                        <a:rPr kumimoji="1" lang="ja-JP" altLang="en-US" sz="900" b="0" i="0" u="none" strike="noStrike" kern="120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1" lang="ja-JP" altLang="en-US" sz="900">
                        <a:latin typeface="游ゴシック" panose="020B0400000000000000" pitchFamily="50" charset="-128"/>
                        <a:ea typeface="游ゴシック" panose="020B0400000000000000" pitchFamily="50" charset="-128"/>
                      </a:endParaRP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企画　</a:t>
                      </a:r>
                      <a:r>
                        <a:rPr kumimoji="1" lang="ja-JP" altLang="en-US" sz="900" b="0" i="0" u="none" strike="noStrike" kern="120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1" lang="ja-JP" altLang="en-US" sz="900">
                        <a:latin typeface="游ゴシック" panose="020B0400000000000000" pitchFamily="50" charset="-128"/>
                        <a:ea typeface="游ゴシック" panose="020B0400000000000000" pitchFamily="50" charset="-128"/>
                      </a:endParaRPr>
                    </a:p>
                  </a:txBody>
                  <a:tcPr marL="36000" marR="36000" marT="36000" marB="36000">
                    <a:noFill/>
                  </a:tcPr>
                </a:tc>
                <a:tc>
                  <a:txBody>
                    <a:bodyPr/>
                    <a:lstStyle/>
                    <a:p>
                      <a:r>
                        <a:rPr kumimoji="1" lang="ja-JP" altLang="en-US" sz="900" dirty="0">
                          <a:latin typeface="游ゴシック" panose="020B0400000000000000" pitchFamily="50" charset="-128"/>
                          <a:ea typeface="游ゴシック" panose="020B0400000000000000" pitchFamily="50" charset="-128"/>
                        </a:rPr>
                        <a:t>防災　</a:t>
                      </a:r>
                      <a:r>
                        <a:rPr kumimoji="1" lang="ja-JP" altLang="en-US" sz="900" b="0" i="0" u="none" strike="noStrike" kern="1200" cap="none" spc="0" normalizeH="0" baseline="0" noProof="0" dirty="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1" lang="ja-JP" altLang="en-US" sz="900" dirty="0">
                        <a:latin typeface="游ゴシック" panose="020B0400000000000000" pitchFamily="50" charset="-128"/>
                        <a:ea typeface="游ゴシック" panose="020B0400000000000000" pitchFamily="50" charset="-128"/>
                      </a:endParaRPr>
                    </a:p>
                  </a:txBody>
                  <a:tcPr marL="36000" marR="36000" marT="36000" marB="36000">
                    <a:noFill/>
                  </a:tcPr>
                </a:tc>
                <a:extLst>
                  <a:ext uri="{0D108BD9-81ED-4DB2-BD59-A6C34878D82A}">
                    <a16:rowId xmlns:a16="http://schemas.microsoft.com/office/drawing/2014/main" val="565773158"/>
                  </a:ext>
                </a:extLst>
              </a:tr>
            </a:tbl>
          </a:graphicData>
        </a:graphic>
      </p:graphicFrame>
      <p:sp>
        <p:nvSpPr>
          <p:cNvPr id="17" name="正方形/長方形 8">
            <a:extLst>
              <a:ext uri="{FF2B5EF4-FFF2-40B4-BE49-F238E27FC236}">
                <a16:creationId xmlns:a16="http://schemas.microsoft.com/office/drawing/2014/main" id="{9EA8DC48-7880-2A31-380A-6236AEC336D5}"/>
              </a:ext>
            </a:extLst>
          </p:cNvPr>
          <p:cNvSpPr/>
          <p:nvPr/>
        </p:nvSpPr>
        <p:spPr>
          <a:xfrm>
            <a:off x="6228811" y="1645929"/>
            <a:ext cx="4313684" cy="774576"/>
          </a:xfrm>
          <a:prstGeom prst="rect">
            <a:avLst/>
          </a:prstGeom>
          <a:solidFill>
            <a:schemeClr val="accent4">
              <a:lumMod val="20000"/>
              <a:lumOff val="80000"/>
            </a:schemeClr>
          </a:solidFill>
          <a:ln w="25400">
            <a:solidFill>
              <a:schemeClr val="accent4">
                <a:lumMod val="75000"/>
              </a:schemeClr>
            </a:solidFill>
          </a:ln>
        </p:spPr>
        <p:style>
          <a:lnRef idx="1">
            <a:schemeClr val="accent4"/>
          </a:lnRef>
          <a:fillRef idx="2">
            <a:schemeClr val="accent4"/>
          </a:fillRef>
          <a:effectRef idx="1">
            <a:schemeClr val="accent4"/>
          </a:effectRef>
          <a:fontRef idx="minor">
            <a:schemeClr val="dk1"/>
          </a:fontRef>
        </p:style>
        <p:txBody>
          <a:bodyPr lIns="36000" tIns="36000" rIns="36000" bIns="36000" rtlCol="0" anchor="ctr"/>
          <a:lstStyle/>
          <a:p>
            <a:pPr algn="ctr"/>
            <a:r>
              <a:rPr lang="ja-JP" altLang="en-US" b="1">
                <a:solidFill>
                  <a:schemeClr val="accent6">
                    <a:lumMod val="50000"/>
                  </a:schemeClr>
                </a:solidFill>
                <a:latin typeface="游ゴシック"/>
                <a:ea typeface="游ゴシック"/>
              </a:rPr>
              <a:t>組織目標</a:t>
            </a:r>
            <a:endParaRPr lang="en-US" altLang="ja-JP" b="1">
              <a:solidFill>
                <a:schemeClr val="accent6">
                  <a:lumMod val="50000"/>
                </a:schemeClr>
              </a:solidFill>
              <a:latin typeface="游ゴシック"/>
              <a:ea typeface="游ゴシック"/>
            </a:endParaRPr>
          </a:p>
          <a:p>
            <a:r>
              <a:rPr lang="ja-JP" altLang="en-US" sz="1400">
                <a:solidFill>
                  <a:schemeClr val="accent6">
                    <a:lumMod val="50000"/>
                  </a:schemeClr>
                </a:solidFill>
                <a:latin typeface="游ゴシック"/>
                <a:ea typeface="游ゴシック"/>
              </a:rPr>
              <a:t>・重点目標、人事考課の組織目標等の表示</a:t>
            </a:r>
          </a:p>
        </p:txBody>
      </p:sp>
      <p:sp>
        <p:nvSpPr>
          <p:cNvPr id="4" name="スライド番号プレースホルダー 3">
            <a:extLst>
              <a:ext uri="{FF2B5EF4-FFF2-40B4-BE49-F238E27FC236}">
                <a16:creationId xmlns:a16="http://schemas.microsoft.com/office/drawing/2014/main" id="{C4BF5B73-FDDE-5D20-09DB-C2521D650B48}"/>
              </a:ext>
            </a:extLst>
          </p:cNvPr>
          <p:cNvSpPr>
            <a:spLocks noGrp="1"/>
          </p:cNvSpPr>
          <p:nvPr>
            <p:ph type="sldNum" sz="quarter" idx="12"/>
          </p:nvPr>
        </p:nvSpPr>
        <p:spPr/>
        <p:txBody>
          <a:bodyPr/>
          <a:lstStyle/>
          <a:p>
            <a:pPr>
              <a:defRPr/>
            </a:pPr>
            <a:fld id="{896A4D28-3558-4475-BCCB-8DE97A065E75}" type="slidenum">
              <a:rPr lang="en-US" altLang="ja-JP" smtClean="0"/>
              <a:pPr>
                <a:defRPr/>
              </a:pPr>
              <a:t>5</a:t>
            </a:fld>
            <a:endParaRPr lang="en-US" altLang="ja-JP"/>
          </a:p>
        </p:txBody>
      </p:sp>
      <p:pic>
        <p:nvPicPr>
          <p:cNvPr id="18" name="グラフィックス 17" descr="オフィス ワーカー (男性) 単色塗りつぶし">
            <a:extLst>
              <a:ext uri="{FF2B5EF4-FFF2-40B4-BE49-F238E27FC236}">
                <a16:creationId xmlns:a16="http://schemas.microsoft.com/office/drawing/2014/main" id="{81BEA96E-8EE5-7E6B-65E7-D062AEA078B5}"/>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926212" y="482056"/>
            <a:ext cx="443753" cy="443753"/>
          </a:xfrm>
          <a:prstGeom prst="rect">
            <a:avLst/>
          </a:prstGeom>
        </p:spPr>
      </p:pic>
      <p:sp>
        <p:nvSpPr>
          <p:cNvPr id="20" name="テキスト ボックス 19">
            <a:extLst>
              <a:ext uri="{FF2B5EF4-FFF2-40B4-BE49-F238E27FC236}">
                <a16:creationId xmlns:a16="http://schemas.microsoft.com/office/drawing/2014/main" id="{3F5C4354-E652-4AC2-D825-E9A715913910}"/>
              </a:ext>
            </a:extLst>
          </p:cNvPr>
          <p:cNvSpPr txBox="1"/>
          <p:nvPr/>
        </p:nvSpPr>
        <p:spPr>
          <a:xfrm>
            <a:off x="8403979" y="579878"/>
            <a:ext cx="1663387"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所属・役職・氏名</a:t>
            </a:r>
          </a:p>
        </p:txBody>
      </p:sp>
      <p:sp>
        <p:nvSpPr>
          <p:cNvPr id="5" name="正方形/長方形 10">
            <a:extLst>
              <a:ext uri="{FF2B5EF4-FFF2-40B4-BE49-F238E27FC236}">
                <a16:creationId xmlns:a16="http://schemas.microsoft.com/office/drawing/2014/main" id="{6DEF0968-C616-40DD-FE1A-4642D3D66B9C}"/>
              </a:ext>
            </a:extLst>
          </p:cNvPr>
          <p:cNvSpPr/>
          <p:nvPr/>
        </p:nvSpPr>
        <p:spPr>
          <a:xfrm>
            <a:off x="1569490" y="1645929"/>
            <a:ext cx="4474262" cy="2126033"/>
          </a:xfrm>
          <a:prstGeom prst="rect">
            <a:avLst/>
          </a:prstGeom>
          <a:solidFill>
            <a:schemeClr val="accent5">
              <a:lumMod val="20000"/>
              <a:lumOff val="80000"/>
            </a:schemeClr>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kumimoji="1" lang="ja-JP" altLang="en-US" b="1">
                <a:solidFill>
                  <a:schemeClr val="accent6">
                    <a:lumMod val="50000"/>
                  </a:schemeClr>
                </a:solidFill>
                <a:latin typeface="游ゴシック" panose="020B0400000000000000" pitchFamily="50" charset="-128"/>
                <a:ea typeface="游ゴシック" panose="020B0400000000000000" pitchFamily="50" charset="-128"/>
              </a:rPr>
              <a:t>新着情報</a:t>
            </a:r>
            <a:endParaRPr kumimoji="1" lang="en-US" altLang="ja-JP">
              <a:solidFill>
                <a:schemeClr val="accent6">
                  <a:lumMod val="50000"/>
                </a:schemeClr>
              </a:solidFill>
              <a:latin typeface="游ゴシック" panose="020B0400000000000000" pitchFamily="50" charset="-128"/>
              <a:ea typeface="游ゴシック" panose="020B0400000000000000" pitchFamily="50" charset="-128"/>
            </a:endParaRPr>
          </a:p>
          <a:p>
            <a:endParaRPr lang="en-US" altLang="ja-JP" sz="14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・照会・回答の通知</a:t>
            </a:r>
            <a:endParaRPr lang="en-US" altLang="ja-JP" sz="14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・マニュアル等の更新周知</a:t>
            </a:r>
            <a:endParaRPr lang="en-US" altLang="ja-JP" sz="1400">
              <a:solidFill>
                <a:schemeClr val="accent6">
                  <a:lumMod val="50000"/>
                </a:schemeClr>
              </a:solidFill>
              <a:latin typeface="游ゴシック" panose="020B0400000000000000" pitchFamily="50" charset="-128"/>
              <a:ea typeface="游ゴシック" panose="020B0400000000000000" pitchFamily="50" charset="-128"/>
            </a:endParaRPr>
          </a:p>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・イベント情報の周知　等</a:t>
            </a:r>
            <a:endParaRPr lang="en-US" altLang="ja-JP" sz="1400">
              <a:solidFill>
                <a:schemeClr val="accent6">
                  <a:lumMod val="50000"/>
                </a:schemeClr>
              </a:solidFill>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26997016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a:extLst>
              <a:ext uri="{FF2B5EF4-FFF2-40B4-BE49-F238E27FC236}">
                <a16:creationId xmlns:a16="http://schemas.microsoft.com/office/drawing/2014/main" id="{FA8DC94A-0A29-745D-3F0C-D42BF6FE2FC0}"/>
              </a:ext>
            </a:extLst>
          </p:cNvPr>
          <p:cNvSpPr>
            <a:spLocks noGrp="1"/>
          </p:cNvSpPr>
          <p:nvPr>
            <p:ph type="sldNum" sz="quarter" idx="12"/>
          </p:nvPr>
        </p:nvSpPr>
        <p:spPr/>
        <p:txBody>
          <a:bodyPr/>
          <a:lstStyle/>
          <a:p>
            <a:pPr>
              <a:defRPr/>
            </a:pPr>
            <a:fld id="{896A4D28-3558-4475-BCCB-8DE97A065E75}" type="slidenum">
              <a:rPr lang="en-US" altLang="ja-JP" smtClean="0"/>
              <a:pPr>
                <a:defRPr/>
              </a:pPr>
              <a:t>6</a:t>
            </a:fld>
            <a:endParaRPr lang="en-US" altLang="ja-JP"/>
          </a:p>
        </p:txBody>
      </p:sp>
      <p:sp>
        <p:nvSpPr>
          <p:cNvPr id="5" name="タイトル 1">
            <a:extLst>
              <a:ext uri="{FF2B5EF4-FFF2-40B4-BE49-F238E27FC236}">
                <a16:creationId xmlns:a16="http://schemas.microsoft.com/office/drawing/2014/main" id="{B9F08E34-4952-BA11-EADC-8DC72EB3E77E}"/>
              </a:ext>
            </a:extLst>
          </p:cNvPr>
          <p:cNvSpPr>
            <a:spLocks noGrp="1"/>
          </p:cNvSpPr>
          <p:nvPr>
            <p:ph type="title"/>
          </p:nvPr>
        </p:nvSpPr>
        <p:spPr>
          <a:xfrm>
            <a:off x="0" y="31824"/>
            <a:ext cx="7019925" cy="360363"/>
          </a:xfrm>
        </p:spPr>
        <p:txBody>
          <a:bodyPr/>
          <a:lstStyle/>
          <a:p>
            <a:r>
              <a:rPr kumimoji="1" lang="ja-JP" altLang="en-US" dirty="0"/>
              <a:t>２　職員ポータルのイメージ　</a:t>
            </a:r>
            <a:r>
              <a:rPr lang="ja-JP" altLang="en-US" dirty="0"/>
              <a:t>ナレッジ機能</a:t>
            </a:r>
            <a:endParaRPr kumimoji="1" lang="ja-JP" altLang="en-US" dirty="0"/>
          </a:p>
        </p:txBody>
      </p:sp>
      <p:sp>
        <p:nvSpPr>
          <p:cNvPr id="6" name="正方形/長方形 5">
            <a:extLst>
              <a:ext uri="{FF2B5EF4-FFF2-40B4-BE49-F238E27FC236}">
                <a16:creationId xmlns:a16="http://schemas.microsoft.com/office/drawing/2014/main" id="{F2E291F3-A3AA-FF7B-6483-A43ECB14E402}"/>
              </a:ext>
            </a:extLst>
          </p:cNvPr>
          <p:cNvSpPr/>
          <p:nvPr/>
        </p:nvSpPr>
        <p:spPr>
          <a:xfrm>
            <a:off x="1619250" y="541076"/>
            <a:ext cx="4728936" cy="377301"/>
          </a:xfrm>
          <a:prstGeom prst="rect">
            <a:avLst/>
          </a:prstGeom>
          <a:solidFill>
            <a:schemeClr val="accent1">
              <a:lumMod val="20000"/>
              <a:lumOff val="80000"/>
            </a:schemeClr>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ja-JP" altLang="en-US">
                <a:solidFill>
                  <a:schemeClr val="accent6">
                    <a:lumMod val="50000"/>
                  </a:schemeClr>
                </a:solidFill>
                <a:latin typeface="游ゴシック" panose="020B0400000000000000" pitchFamily="50" charset="-128"/>
                <a:ea typeface="游ゴシック" panose="020B0400000000000000" pitchFamily="50" charset="-128"/>
              </a:rPr>
              <a:t>検索</a:t>
            </a:r>
          </a:p>
        </p:txBody>
      </p:sp>
      <p:sp>
        <p:nvSpPr>
          <p:cNvPr id="7" name="四角形: 角度付き 6">
            <a:extLst>
              <a:ext uri="{FF2B5EF4-FFF2-40B4-BE49-F238E27FC236}">
                <a16:creationId xmlns:a16="http://schemas.microsoft.com/office/drawing/2014/main" id="{F4F89C42-29B4-93A3-F058-62489454E810}"/>
              </a:ext>
            </a:extLst>
          </p:cNvPr>
          <p:cNvSpPr/>
          <p:nvPr/>
        </p:nvSpPr>
        <p:spPr>
          <a:xfrm>
            <a:off x="6477000" y="541075"/>
            <a:ext cx="904875" cy="360100"/>
          </a:xfrm>
          <a:prstGeom prst="bevel">
            <a:avLst/>
          </a:prstGeom>
          <a:solidFill>
            <a:schemeClr val="accent1">
              <a:lumMod val="60000"/>
              <a:lumOff val="40000"/>
            </a:schemeClr>
          </a:solidFill>
          <a:ln w="190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ja-JP" altLang="en-US">
                <a:solidFill>
                  <a:schemeClr val="accent6">
                    <a:lumMod val="50000"/>
                  </a:schemeClr>
                </a:solidFill>
                <a:latin typeface="游ゴシック" panose="020B0400000000000000" pitchFamily="50" charset="-128"/>
                <a:ea typeface="游ゴシック" panose="020B0400000000000000" pitchFamily="50" charset="-128"/>
              </a:rPr>
              <a:t>検索</a:t>
            </a:r>
          </a:p>
        </p:txBody>
      </p:sp>
      <p:sp>
        <p:nvSpPr>
          <p:cNvPr id="8" name="正方形/長方形 6">
            <a:extLst>
              <a:ext uri="{FF2B5EF4-FFF2-40B4-BE49-F238E27FC236}">
                <a16:creationId xmlns:a16="http://schemas.microsoft.com/office/drawing/2014/main" id="{A1E088D6-45F1-2E80-0C91-373ADF22CE64}"/>
              </a:ext>
            </a:extLst>
          </p:cNvPr>
          <p:cNvSpPr/>
          <p:nvPr/>
        </p:nvSpPr>
        <p:spPr>
          <a:xfrm>
            <a:off x="1619251" y="1424919"/>
            <a:ext cx="2162175" cy="1314450"/>
          </a:xfrm>
          <a:prstGeom prst="rect">
            <a:avLst/>
          </a:prstGeom>
          <a:solidFill>
            <a:schemeClr val="accent4">
              <a:lumMod val="20000"/>
              <a:lumOff val="80000"/>
            </a:schemeClr>
          </a:solidFill>
          <a:ln>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b"/>
          <a:lstStyle/>
          <a:p>
            <a:pPr algn="ctr"/>
            <a:r>
              <a:rPr kumimoji="1" lang="ja-JP" altLang="en-US">
                <a:solidFill>
                  <a:schemeClr val="accent6">
                    <a:lumMod val="50000"/>
                  </a:schemeClr>
                </a:solidFill>
                <a:latin typeface="游ゴシック" panose="020B0400000000000000" pitchFamily="50" charset="-128"/>
                <a:ea typeface="游ゴシック" panose="020B0400000000000000" pitchFamily="50" charset="-128"/>
              </a:rPr>
              <a:t>人事</a:t>
            </a:r>
          </a:p>
        </p:txBody>
      </p:sp>
      <p:sp>
        <p:nvSpPr>
          <p:cNvPr id="9" name="正方形/長方形 7">
            <a:extLst>
              <a:ext uri="{FF2B5EF4-FFF2-40B4-BE49-F238E27FC236}">
                <a16:creationId xmlns:a16="http://schemas.microsoft.com/office/drawing/2014/main" id="{6AE2D50C-42EB-B02D-16F5-4737716BC2BC}"/>
              </a:ext>
            </a:extLst>
          </p:cNvPr>
          <p:cNvSpPr/>
          <p:nvPr/>
        </p:nvSpPr>
        <p:spPr>
          <a:xfrm>
            <a:off x="3883026" y="1424919"/>
            <a:ext cx="2162175" cy="1314450"/>
          </a:xfrm>
          <a:prstGeom prst="rect">
            <a:avLst/>
          </a:prstGeom>
          <a:solidFill>
            <a:schemeClr val="accent4">
              <a:lumMod val="20000"/>
              <a:lumOff val="80000"/>
            </a:schemeClr>
          </a:solidFill>
          <a:ln>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b"/>
          <a:lstStyle/>
          <a:p>
            <a:pPr algn="ctr"/>
            <a:r>
              <a:rPr kumimoji="1" lang="ja-JP" altLang="en-US">
                <a:solidFill>
                  <a:schemeClr val="accent6">
                    <a:lumMod val="50000"/>
                  </a:schemeClr>
                </a:solidFill>
                <a:latin typeface="游ゴシック" panose="020B0400000000000000" pitchFamily="50" charset="-128"/>
                <a:ea typeface="游ゴシック" panose="020B0400000000000000" pitchFamily="50" charset="-128"/>
              </a:rPr>
              <a:t>財政</a:t>
            </a:r>
          </a:p>
        </p:txBody>
      </p:sp>
      <p:sp>
        <p:nvSpPr>
          <p:cNvPr id="10" name="正方形/長方形 8">
            <a:extLst>
              <a:ext uri="{FF2B5EF4-FFF2-40B4-BE49-F238E27FC236}">
                <a16:creationId xmlns:a16="http://schemas.microsoft.com/office/drawing/2014/main" id="{6A82FE67-5913-2A84-D8F4-90D3154ED28A}"/>
              </a:ext>
            </a:extLst>
          </p:cNvPr>
          <p:cNvSpPr/>
          <p:nvPr/>
        </p:nvSpPr>
        <p:spPr>
          <a:xfrm>
            <a:off x="6146801" y="1424919"/>
            <a:ext cx="2162175" cy="1314450"/>
          </a:xfrm>
          <a:prstGeom prst="rect">
            <a:avLst/>
          </a:prstGeom>
          <a:solidFill>
            <a:schemeClr val="accent4">
              <a:lumMod val="20000"/>
              <a:lumOff val="80000"/>
            </a:schemeClr>
          </a:solidFill>
          <a:ln>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b"/>
          <a:lstStyle/>
          <a:p>
            <a:pPr algn="ctr"/>
            <a:r>
              <a:rPr kumimoji="1" lang="ja-JP" altLang="en-US">
                <a:solidFill>
                  <a:schemeClr val="accent6">
                    <a:lumMod val="50000"/>
                  </a:schemeClr>
                </a:solidFill>
                <a:latin typeface="游ゴシック" panose="020B0400000000000000" pitchFamily="50" charset="-128"/>
                <a:ea typeface="游ゴシック" panose="020B0400000000000000" pitchFamily="50" charset="-128"/>
              </a:rPr>
              <a:t>契約</a:t>
            </a:r>
          </a:p>
        </p:txBody>
      </p:sp>
      <p:sp>
        <p:nvSpPr>
          <p:cNvPr id="11" name="正方形/長方形 9">
            <a:extLst>
              <a:ext uri="{FF2B5EF4-FFF2-40B4-BE49-F238E27FC236}">
                <a16:creationId xmlns:a16="http://schemas.microsoft.com/office/drawing/2014/main" id="{C4FFFBD5-5602-FCC0-9DAB-EE8556C7EA30}"/>
              </a:ext>
            </a:extLst>
          </p:cNvPr>
          <p:cNvSpPr/>
          <p:nvPr/>
        </p:nvSpPr>
        <p:spPr>
          <a:xfrm>
            <a:off x="8410576" y="1424919"/>
            <a:ext cx="2162175" cy="1314450"/>
          </a:xfrm>
          <a:prstGeom prst="rect">
            <a:avLst/>
          </a:prstGeom>
          <a:solidFill>
            <a:schemeClr val="accent4">
              <a:lumMod val="20000"/>
              <a:lumOff val="80000"/>
            </a:schemeClr>
          </a:solidFill>
          <a:ln>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b"/>
          <a:lstStyle/>
          <a:p>
            <a:pPr algn="ctr"/>
            <a:r>
              <a:rPr kumimoji="1" lang="ja-JP" altLang="en-US">
                <a:solidFill>
                  <a:schemeClr val="accent6">
                    <a:lumMod val="50000"/>
                  </a:schemeClr>
                </a:solidFill>
                <a:latin typeface="游ゴシック" panose="020B0400000000000000" pitchFamily="50" charset="-128"/>
                <a:ea typeface="游ゴシック" panose="020B0400000000000000" pitchFamily="50" charset="-128"/>
              </a:rPr>
              <a:t>防災</a:t>
            </a:r>
          </a:p>
        </p:txBody>
      </p:sp>
      <p:sp>
        <p:nvSpPr>
          <p:cNvPr id="14" name="正方形/長方形 6">
            <a:extLst>
              <a:ext uri="{FF2B5EF4-FFF2-40B4-BE49-F238E27FC236}">
                <a16:creationId xmlns:a16="http://schemas.microsoft.com/office/drawing/2014/main" id="{8A91D488-626D-36D8-3D72-7BAD219B234B}"/>
              </a:ext>
            </a:extLst>
          </p:cNvPr>
          <p:cNvSpPr/>
          <p:nvPr/>
        </p:nvSpPr>
        <p:spPr>
          <a:xfrm>
            <a:off x="1619250" y="2886152"/>
            <a:ext cx="2162175" cy="1314450"/>
          </a:xfrm>
          <a:prstGeom prst="rect">
            <a:avLst/>
          </a:prstGeom>
          <a:solidFill>
            <a:schemeClr val="accent4">
              <a:lumMod val="20000"/>
              <a:lumOff val="80000"/>
            </a:schemeClr>
          </a:solidFill>
          <a:ln>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b"/>
          <a:lstStyle/>
          <a:p>
            <a:pPr algn="ctr"/>
            <a:r>
              <a:rPr kumimoji="1" lang="ja-JP" altLang="en-US">
                <a:solidFill>
                  <a:schemeClr val="accent6">
                    <a:lumMod val="50000"/>
                  </a:schemeClr>
                </a:solidFill>
                <a:latin typeface="游ゴシック" panose="020B0400000000000000" pitchFamily="50" charset="-128"/>
                <a:ea typeface="游ゴシック" panose="020B0400000000000000" pitchFamily="50" charset="-128"/>
              </a:rPr>
              <a:t>手続</a:t>
            </a:r>
          </a:p>
        </p:txBody>
      </p:sp>
      <p:sp>
        <p:nvSpPr>
          <p:cNvPr id="15" name="正方形/長方形 7">
            <a:extLst>
              <a:ext uri="{FF2B5EF4-FFF2-40B4-BE49-F238E27FC236}">
                <a16:creationId xmlns:a16="http://schemas.microsoft.com/office/drawing/2014/main" id="{1723F5F2-D1B4-37AE-C6BF-9F86AEE43045}"/>
              </a:ext>
            </a:extLst>
          </p:cNvPr>
          <p:cNvSpPr/>
          <p:nvPr/>
        </p:nvSpPr>
        <p:spPr>
          <a:xfrm>
            <a:off x="6146801" y="2886152"/>
            <a:ext cx="2162175" cy="1314450"/>
          </a:xfrm>
          <a:prstGeom prst="rect">
            <a:avLst/>
          </a:prstGeom>
          <a:solidFill>
            <a:schemeClr val="accent4">
              <a:lumMod val="20000"/>
              <a:lumOff val="80000"/>
            </a:schemeClr>
          </a:solidFill>
          <a:ln>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b"/>
          <a:lstStyle/>
          <a:p>
            <a:pPr algn="ctr"/>
            <a:r>
              <a:rPr kumimoji="1" lang="ja-JP" altLang="en-US">
                <a:solidFill>
                  <a:schemeClr val="accent6">
                    <a:lumMod val="50000"/>
                  </a:schemeClr>
                </a:solidFill>
                <a:latin typeface="游ゴシック" panose="020B0400000000000000" pitchFamily="50" charset="-128"/>
                <a:ea typeface="游ゴシック" panose="020B0400000000000000" pitchFamily="50" charset="-128"/>
              </a:rPr>
              <a:t>イベント</a:t>
            </a:r>
          </a:p>
        </p:txBody>
      </p:sp>
      <p:sp>
        <p:nvSpPr>
          <p:cNvPr id="16" name="正方形/長方形 8">
            <a:extLst>
              <a:ext uri="{FF2B5EF4-FFF2-40B4-BE49-F238E27FC236}">
                <a16:creationId xmlns:a16="http://schemas.microsoft.com/office/drawing/2014/main" id="{BBEE01E1-82CA-BFB7-B30A-7A9F7A6DCC76}"/>
              </a:ext>
            </a:extLst>
          </p:cNvPr>
          <p:cNvSpPr/>
          <p:nvPr/>
        </p:nvSpPr>
        <p:spPr>
          <a:xfrm>
            <a:off x="3883026" y="2886152"/>
            <a:ext cx="2162175" cy="1314450"/>
          </a:xfrm>
          <a:prstGeom prst="rect">
            <a:avLst/>
          </a:prstGeom>
          <a:solidFill>
            <a:schemeClr val="accent4">
              <a:lumMod val="20000"/>
              <a:lumOff val="80000"/>
            </a:schemeClr>
          </a:solidFill>
          <a:ln>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b"/>
          <a:lstStyle/>
          <a:p>
            <a:pPr algn="ctr"/>
            <a:r>
              <a:rPr kumimoji="1" lang="ja-JP" altLang="en-US">
                <a:solidFill>
                  <a:schemeClr val="accent6">
                    <a:lumMod val="50000"/>
                  </a:schemeClr>
                </a:solidFill>
                <a:latin typeface="游ゴシック" panose="020B0400000000000000" pitchFamily="50" charset="-128"/>
                <a:ea typeface="游ゴシック" panose="020B0400000000000000" pitchFamily="50" charset="-128"/>
              </a:rPr>
              <a:t>様式</a:t>
            </a:r>
          </a:p>
        </p:txBody>
      </p:sp>
      <p:sp>
        <p:nvSpPr>
          <p:cNvPr id="17" name="正方形/長方形 9">
            <a:extLst>
              <a:ext uri="{FF2B5EF4-FFF2-40B4-BE49-F238E27FC236}">
                <a16:creationId xmlns:a16="http://schemas.microsoft.com/office/drawing/2014/main" id="{AEC6BEF5-4383-9568-B3B7-D760C5AD9844}"/>
              </a:ext>
            </a:extLst>
          </p:cNvPr>
          <p:cNvSpPr/>
          <p:nvPr/>
        </p:nvSpPr>
        <p:spPr>
          <a:xfrm>
            <a:off x="8410576" y="2899079"/>
            <a:ext cx="2162175" cy="1314450"/>
          </a:xfrm>
          <a:prstGeom prst="rect">
            <a:avLst/>
          </a:prstGeom>
          <a:solidFill>
            <a:schemeClr val="accent4">
              <a:lumMod val="20000"/>
              <a:lumOff val="80000"/>
            </a:schemeClr>
          </a:solidFill>
          <a:ln>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b"/>
          <a:lstStyle/>
          <a:p>
            <a:pPr algn="ctr"/>
            <a:r>
              <a:rPr kumimoji="1" lang="ja-JP" altLang="en-US">
                <a:solidFill>
                  <a:schemeClr val="accent6">
                    <a:lumMod val="50000"/>
                  </a:schemeClr>
                </a:solidFill>
                <a:latin typeface="游ゴシック" panose="020B0400000000000000" pitchFamily="50" charset="-128"/>
                <a:ea typeface="游ゴシック" panose="020B0400000000000000" pitchFamily="50" charset="-128"/>
              </a:rPr>
              <a:t>支払</a:t>
            </a:r>
          </a:p>
        </p:txBody>
      </p:sp>
      <p:pic>
        <p:nvPicPr>
          <p:cNvPr id="19" name="グラフィックス 18" descr="雨の光景 枠線">
            <a:extLst>
              <a:ext uri="{FF2B5EF4-FFF2-40B4-BE49-F238E27FC236}">
                <a16:creationId xmlns:a16="http://schemas.microsoft.com/office/drawing/2014/main" id="{319FA9F7-6B31-7962-F33B-0D9B762A609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9034462" y="1624944"/>
            <a:ext cx="914400" cy="914400"/>
          </a:xfrm>
          <a:prstGeom prst="rect">
            <a:avLst/>
          </a:prstGeom>
        </p:spPr>
      </p:pic>
      <p:pic>
        <p:nvPicPr>
          <p:cNvPr id="21" name="グラフィックス 20" descr="銀行の小切手 単色塗りつぶし">
            <a:extLst>
              <a:ext uri="{FF2B5EF4-FFF2-40B4-BE49-F238E27FC236}">
                <a16:creationId xmlns:a16="http://schemas.microsoft.com/office/drawing/2014/main" id="{D6B6A8BB-DBA3-D65F-6ECA-C17E131CCAEA}"/>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506912" y="1541648"/>
            <a:ext cx="914400" cy="914400"/>
          </a:xfrm>
          <a:prstGeom prst="rect">
            <a:avLst/>
          </a:prstGeom>
        </p:spPr>
      </p:pic>
      <p:pic>
        <p:nvPicPr>
          <p:cNvPr id="22" name="グラフィックス 21" descr="オフィス ワーカー (男性) 単色塗りつぶし">
            <a:extLst>
              <a:ext uri="{FF2B5EF4-FFF2-40B4-BE49-F238E27FC236}">
                <a16:creationId xmlns:a16="http://schemas.microsoft.com/office/drawing/2014/main" id="{C9C90DB1-05DE-06D6-1272-3B563AE6A2D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2394337" y="1692848"/>
            <a:ext cx="612000" cy="612000"/>
          </a:xfrm>
          <a:prstGeom prst="rect">
            <a:avLst/>
          </a:prstGeom>
        </p:spPr>
      </p:pic>
      <p:pic>
        <p:nvPicPr>
          <p:cNvPr id="23" name="グラフィックス 22" descr="ワークフロー 枠線">
            <a:extLst>
              <a:ext uri="{FF2B5EF4-FFF2-40B4-BE49-F238E27FC236}">
                <a16:creationId xmlns:a16="http://schemas.microsoft.com/office/drawing/2014/main" id="{39097116-5FAE-A72E-032C-65ED1F8AA50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853637" y="1624598"/>
            <a:ext cx="748500" cy="748500"/>
          </a:xfrm>
          <a:prstGeom prst="rect">
            <a:avLst/>
          </a:prstGeom>
        </p:spPr>
      </p:pic>
      <p:pic>
        <p:nvPicPr>
          <p:cNvPr id="24" name="グラフィックス 23" descr="ドキュメント 枠線">
            <a:extLst>
              <a:ext uri="{FF2B5EF4-FFF2-40B4-BE49-F238E27FC236}">
                <a16:creationId xmlns:a16="http://schemas.microsoft.com/office/drawing/2014/main" id="{31CEBD93-3838-1504-AD1A-84735194CD0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444452" y="3158448"/>
            <a:ext cx="511770" cy="511770"/>
          </a:xfrm>
          <a:prstGeom prst="rect">
            <a:avLst/>
          </a:prstGeom>
        </p:spPr>
      </p:pic>
      <p:pic>
        <p:nvPicPr>
          <p:cNvPr id="26" name="グラフィックス 25" descr="サーカス小屋 枠線">
            <a:extLst>
              <a:ext uri="{FF2B5EF4-FFF2-40B4-BE49-F238E27FC236}">
                <a16:creationId xmlns:a16="http://schemas.microsoft.com/office/drawing/2014/main" id="{DB6A3746-6BC3-25D1-5845-CE17BCC5314C}"/>
              </a:ext>
            </a:extLst>
          </p:cNvPr>
          <p:cNvPicPr>
            <a:picLocks noChangeAspect="1"/>
          </p:cNvPicPr>
          <p:nvPr/>
        </p:nvPicPr>
        <p:blipFill>
          <a:blip r:embed="rId12">
            <a:extLst>
              <a:ext uri="{28A0092B-C50C-407E-A947-70E740481C1C}">
                <a14:useLocalDpi xmlns:a14="http://schemas.microsoft.com/office/drawing/2010/main" val="0"/>
              </a:ext>
              <a:ext uri="{96DAC541-7B7A-43D3-8B79-37D633B846F1}">
                <asvg:svgBlip xmlns:asvg="http://schemas.microsoft.com/office/drawing/2016/SVG/main" r:embed="rId13"/>
              </a:ext>
            </a:extLst>
          </a:blip>
          <a:stretch>
            <a:fillRect/>
          </a:stretch>
        </p:blipFill>
        <p:spPr>
          <a:xfrm>
            <a:off x="6770687" y="2944206"/>
            <a:ext cx="914400" cy="914400"/>
          </a:xfrm>
          <a:prstGeom prst="rect">
            <a:avLst/>
          </a:prstGeom>
        </p:spPr>
      </p:pic>
      <p:pic>
        <p:nvPicPr>
          <p:cNvPr id="28" name="グラフィックス 27" descr="リスト 枠線">
            <a:extLst>
              <a:ext uri="{FF2B5EF4-FFF2-40B4-BE49-F238E27FC236}">
                <a16:creationId xmlns:a16="http://schemas.microsoft.com/office/drawing/2014/main" id="{7225787E-DEFE-5F81-5993-748FA215E56A}"/>
              </a:ext>
            </a:extLst>
          </p:cNvPr>
          <p:cNvPicPr>
            <a:picLocks noChangeAspect="1"/>
          </p:cNvPicPr>
          <p:nvPr/>
        </p:nvPicPr>
        <p:blipFill>
          <a:blip r:embed="rId14">
            <a:extLst>
              <a:ext uri="{28A0092B-C50C-407E-A947-70E740481C1C}">
                <a14:useLocalDpi xmlns:a14="http://schemas.microsoft.com/office/drawing/2010/main" val="0"/>
              </a:ext>
              <a:ext uri="{96DAC541-7B7A-43D3-8B79-37D633B846F1}">
                <asvg:svgBlip xmlns:asvg="http://schemas.microsoft.com/office/drawing/2016/SVG/main" r:embed="rId15"/>
              </a:ext>
            </a:extLst>
          </a:blip>
          <a:stretch>
            <a:fillRect/>
          </a:stretch>
        </p:blipFill>
        <p:spPr>
          <a:xfrm>
            <a:off x="4528997" y="2957133"/>
            <a:ext cx="914400" cy="914400"/>
          </a:xfrm>
          <a:prstGeom prst="rect">
            <a:avLst/>
          </a:prstGeom>
        </p:spPr>
      </p:pic>
      <p:pic>
        <p:nvPicPr>
          <p:cNvPr id="30" name="グラフィックス 29" descr="計算機 枠線">
            <a:extLst>
              <a:ext uri="{FF2B5EF4-FFF2-40B4-BE49-F238E27FC236}">
                <a16:creationId xmlns:a16="http://schemas.microsoft.com/office/drawing/2014/main" id="{C3940C45-A613-F4CF-DCE8-9B82D7B47C80}"/>
              </a:ext>
            </a:extLst>
          </p:cNvPr>
          <p:cNvPicPr>
            <a:picLocks noChangeAspect="1"/>
          </p:cNvPicPr>
          <p:nvPr/>
        </p:nvPicPr>
        <p:blipFill>
          <a:blip r:embed="rId16">
            <a:extLst>
              <a:ext uri="{28A0092B-C50C-407E-A947-70E740481C1C}">
                <a14:useLocalDpi xmlns:a14="http://schemas.microsoft.com/office/drawing/2010/main" val="0"/>
              </a:ext>
              <a:ext uri="{96DAC541-7B7A-43D3-8B79-37D633B846F1}">
                <asvg:svgBlip xmlns:asvg="http://schemas.microsoft.com/office/drawing/2016/SVG/main" r:embed="rId17"/>
              </a:ext>
            </a:extLst>
          </a:blip>
          <a:stretch>
            <a:fillRect/>
          </a:stretch>
        </p:blipFill>
        <p:spPr>
          <a:xfrm>
            <a:off x="9034462" y="2986965"/>
            <a:ext cx="914400" cy="914400"/>
          </a:xfrm>
          <a:prstGeom prst="rect">
            <a:avLst/>
          </a:prstGeom>
        </p:spPr>
      </p:pic>
      <p:sp>
        <p:nvSpPr>
          <p:cNvPr id="31" name="TextBox 4">
            <a:extLst>
              <a:ext uri="{FF2B5EF4-FFF2-40B4-BE49-F238E27FC236}">
                <a16:creationId xmlns:a16="http://schemas.microsoft.com/office/drawing/2014/main" id="{7F44F4BF-67CD-D42F-5A3D-58EB02E282A3}"/>
              </a:ext>
            </a:extLst>
          </p:cNvPr>
          <p:cNvSpPr txBox="1"/>
          <p:nvPr/>
        </p:nvSpPr>
        <p:spPr>
          <a:xfrm>
            <a:off x="1622374" y="4442948"/>
            <a:ext cx="4473627" cy="160043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r>
              <a:rPr lang="en-US" altLang="ja-JP" sz="1400">
                <a:latin typeface="游ゴシック" panose="020B0400000000000000" pitchFamily="50" charset="-128"/>
                <a:ea typeface="游ゴシック" panose="020B0400000000000000" pitchFamily="50" charset="-128"/>
                <a:cs typeface="Arial"/>
              </a:rPr>
              <a:t>【</a:t>
            </a:r>
            <a:r>
              <a:rPr lang="ja-JP" altLang="en-US" sz="1400">
                <a:latin typeface="游ゴシック" panose="020B0400000000000000" pitchFamily="50" charset="-128"/>
                <a:ea typeface="游ゴシック" panose="020B0400000000000000" pitchFamily="50" charset="-128"/>
                <a:cs typeface="Arial"/>
              </a:rPr>
              <a:t>詳細検索</a:t>
            </a:r>
            <a:r>
              <a:rPr lang="en-US" altLang="ja-JP" sz="1400">
                <a:latin typeface="游ゴシック" panose="020B0400000000000000" pitchFamily="50" charset="-128"/>
                <a:ea typeface="游ゴシック" panose="020B0400000000000000" pitchFamily="50" charset="-128"/>
                <a:cs typeface="Arial"/>
              </a:rPr>
              <a:t>】</a:t>
            </a:r>
            <a:r>
              <a:rPr lang="ja-JP" altLang="en-US" sz="1400">
                <a:latin typeface="游ゴシック" panose="020B0400000000000000" pitchFamily="50" charset="-128"/>
                <a:ea typeface="游ゴシック" panose="020B0400000000000000" pitchFamily="50" charset="-128"/>
                <a:cs typeface="Arial"/>
              </a:rPr>
              <a:t>　</a:t>
            </a:r>
            <a:endParaRPr lang="en-US" altLang="ja-JP" sz="1400">
              <a:latin typeface="游ゴシック" panose="020B0400000000000000" pitchFamily="50" charset="-128"/>
              <a:ea typeface="游ゴシック" panose="020B0400000000000000" pitchFamily="50" charset="-128"/>
              <a:cs typeface="Arial"/>
            </a:endParaRPr>
          </a:p>
          <a:p>
            <a:pPr algn="l"/>
            <a:r>
              <a:rPr lang="ja-JP" altLang="en-US" sz="1400">
                <a:latin typeface="游ゴシック" panose="020B0400000000000000" pitchFamily="50" charset="-128"/>
                <a:ea typeface="游ゴシック" panose="020B0400000000000000" pitchFamily="50" charset="-128"/>
                <a:cs typeface="Arial"/>
              </a:rPr>
              <a:t>〇更新日</a:t>
            </a:r>
          </a:p>
          <a:p>
            <a:r>
              <a:rPr lang="ja-JP" altLang="en-US" sz="1400">
                <a:latin typeface="游ゴシック" panose="020B0400000000000000" pitchFamily="50" charset="-128"/>
                <a:ea typeface="游ゴシック" panose="020B0400000000000000" pitchFamily="50" charset="-128"/>
                <a:cs typeface="Arial"/>
              </a:rPr>
              <a:t>　</a:t>
            </a:r>
            <a:r>
              <a:rPr lang="en-US" altLang="ja-JP" sz="1400">
                <a:latin typeface="游ゴシック" panose="020B0400000000000000" pitchFamily="50" charset="-128"/>
                <a:ea typeface="游ゴシック" panose="020B0400000000000000" pitchFamily="50" charset="-128"/>
                <a:cs typeface="Arial"/>
              </a:rPr>
              <a:t>2024</a:t>
            </a:r>
            <a:r>
              <a:rPr lang="ja-JP" altLang="en-US" sz="1400">
                <a:latin typeface="游ゴシック" panose="020B0400000000000000" pitchFamily="50" charset="-128"/>
                <a:ea typeface="游ゴシック" panose="020B0400000000000000" pitchFamily="50" charset="-128"/>
                <a:cs typeface="Arial"/>
              </a:rPr>
              <a:t>年　</a:t>
            </a:r>
            <a:r>
              <a:rPr lang="en-US" altLang="ja-JP" sz="1400">
                <a:latin typeface="游ゴシック" panose="020B0400000000000000" pitchFamily="50" charset="-128"/>
                <a:ea typeface="游ゴシック" panose="020B0400000000000000" pitchFamily="50" charset="-128"/>
                <a:cs typeface="Arial"/>
              </a:rPr>
              <a:t>5</a:t>
            </a:r>
            <a:r>
              <a:rPr lang="ja-JP" altLang="en-US" sz="1400">
                <a:latin typeface="游ゴシック" panose="020B0400000000000000" pitchFamily="50" charset="-128"/>
                <a:ea typeface="游ゴシック" panose="020B0400000000000000" pitchFamily="50" charset="-128"/>
                <a:cs typeface="Arial"/>
              </a:rPr>
              <a:t>月</a:t>
            </a:r>
            <a:r>
              <a:rPr lang="en-US" altLang="ja-JP" sz="1400">
                <a:latin typeface="游ゴシック" panose="020B0400000000000000" pitchFamily="50" charset="-128"/>
                <a:ea typeface="游ゴシック" panose="020B0400000000000000" pitchFamily="50" charset="-128"/>
                <a:cs typeface="Arial"/>
              </a:rPr>
              <a:t>15</a:t>
            </a:r>
            <a:r>
              <a:rPr lang="ja-JP" altLang="en-US" sz="1400">
                <a:latin typeface="游ゴシック" panose="020B0400000000000000" pitchFamily="50" charset="-128"/>
                <a:ea typeface="游ゴシック" panose="020B0400000000000000" pitchFamily="50" charset="-128"/>
                <a:cs typeface="Arial"/>
              </a:rPr>
              <a:t>日　～　</a:t>
            </a:r>
            <a:r>
              <a:rPr lang="en-US" altLang="ja-JP" sz="1400">
                <a:latin typeface="游ゴシック" panose="020B0400000000000000" pitchFamily="50" charset="-128"/>
                <a:ea typeface="游ゴシック" panose="020B0400000000000000" pitchFamily="50" charset="-128"/>
                <a:cs typeface="Arial"/>
              </a:rPr>
              <a:t>2025</a:t>
            </a:r>
            <a:r>
              <a:rPr lang="ja-JP" altLang="en-US" sz="1400">
                <a:latin typeface="游ゴシック" panose="020B0400000000000000" pitchFamily="50" charset="-128"/>
                <a:ea typeface="游ゴシック" panose="020B0400000000000000" pitchFamily="50" charset="-128"/>
                <a:cs typeface="Arial"/>
              </a:rPr>
              <a:t>年　</a:t>
            </a:r>
            <a:r>
              <a:rPr lang="en-US" altLang="ja-JP" sz="1400">
                <a:latin typeface="游ゴシック" panose="020B0400000000000000" pitchFamily="50" charset="-128"/>
                <a:ea typeface="游ゴシック" panose="020B0400000000000000" pitchFamily="50" charset="-128"/>
                <a:cs typeface="Arial"/>
              </a:rPr>
              <a:t>5</a:t>
            </a:r>
            <a:r>
              <a:rPr lang="ja-JP" altLang="en-US" sz="1400">
                <a:latin typeface="游ゴシック" panose="020B0400000000000000" pitchFamily="50" charset="-128"/>
                <a:ea typeface="游ゴシック" panose="020B0400000000000000" pitchFamily="50" charset="-128"/>
                <a:cs typeface="Arial"/>
              </a:rPr>
              <a:t>月</a:t>
            </a:r>
            <a:r>
              <a:rPr lang="en-US" altLang="ja-JP" sz="1400">
                <a:latin typeface="游ゴシック" panose="020B0400000000000000" pitchFamily="50" charset="-128"/>
                <a:ea typeface="游ゴシック" panose="020B0400000000000000" pitchFamily="50" charset="-128"/>
                <a:cs typeface="Arial"/>
              </a:rPr>
              <a:t>15</a:t>
            </a:r>
            <a:r>
              <a:rPr lang="ja-JP" altLang="en-US" sz="1400">
                <a:latin typeface="游ゴシック" panose="020B0400000000000000" pitchFamily="50" charset="-128"/>
                <a:ea typeface="游ゴシック" panose="020B0400000000000000" pitchFamily="50" charset="-128"/>
                <a:cs typeface="Arial"/>
              </a:rPr>
              <a:t>日</a:t>
            </a:r>
          </a:p>
          <a:p>
            <a:endParaRPr lang="ja-JP" altLang="en-US" sz="1400">
              <a:latin typeface="游ゴシック" panose="020B0400000000000000" pitchFamily="50" charset="-128"/>
              <a:ea typeface="游ゴシック" panose="020B0400000000000000" pitchFamily="50" charset="-128"/>
              <a:cs typeface="Arial"/>
            </a:endParaRPr>
          </a:p>
          <a:p>
            <a:r>
              <a:rPr lang="ja-JP" altLang="en-US" sz="1400">
                <a:latin typeface="游ゴシック" panose="020B0400000000000000" pitchFamily="50" charset="-128"/>
                <a:ea typeface="游ゴシック" panose="020B0400000000000000" pitchFamily="50" charset="-128"/>
                <a:cs typeface="Arial"/>
              </a:rPr>
              <a:t>〇所属</a:t>
            </a:r>
          </a:p>
          <a:p>
            <a:r>
              <a:rPr lang="ja-JP" altLang="en-US" sz="1400">
                <a:latin typeface="游ゴシック" panose="020B0400000000000000" pitchFamily="50" charset="-128"/>
                <a:ea typeface="游ゴシック" panose="020B0400000000000000" pitchFamily="50" charset="-128"/>
                <a:cs typeface="Arial"/>
              </a:rPr>
              <a:t>　㋹・・・　　□・・・　□・・・</a:t>
            </a:r>
          </a:p>
          <a:p>
            <a:r>
              <a:rPr lang="ja-JP" altLang="en-US" sz="1400">
                <a:latin typeface="游ゴシック" panose="020B0400000000000000" pitchFamily="50" charset="-128"/>
                <a:ea typeface="游ゴシック" panose="020B0400000000000000" pitchFamily="50" charset="-128"/>
                <a:cs typeface="Arial"/>
              </a:rPr>
              <a:t>　□・・・　　□・・・　□・・・</a:t>
            </a:r>
            <a:endParaRPr lang="ja-JP" altLang="en-US" sz="1400">
              <a:latin typeface="游ゴシック" panose="020B0400000000000000" pitchFamily="50" charset="-128"/>
              <a:ea typeface="游ゴシック" panose="020B0400000000000000" pitchFamily="50" charset="-128"/>
            </a:endParaRPr>
          </a:p>
        </p:txBody>
      </p:sp>
      <p:sp>
        <p:nvSpPr>
          <p:cNvPr id="2" name="正方形/長方形 1">
            <a:extLst>
              <a:ext uri="{FF2B5EF4-FFF2-40B4-BE49-F238E27FC236}">
                <a16:creationId xmlns:a16="http://schemas.microsoft.com/office/drawing/2014/main" id="{561C4EF5-F799-37DB-1B45-0436C0BE8BB5}"/>
              </a:ext>
            </a:extLst>
          </p:cNvPr>
          <p:cNvSpPr/>
          <p:nvPr/>
        </p:nvSpPr>
        <p:spPr>
          <a:xfrm>
            <a:off x="1619249" y="1001339"/>
            <a:ext cx="8923245" cy="377301"/>
          </a:xfrm>
          <a:prstGeom prst="rect">
            <a:avLst/>
          </a:prstGeom>
          <a:solidFill>
            <a:schemeClr val="accent5">
              <a:lumMod val="20000"/>
              <a:lumOff val="80000"/>
            </a:schemeClr>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r"/>
            <a:r>
              <a:rPr lang="ja-JP" altLang="en-US" sz="1600" b="1">
                <a:solidFill>
                  <a:schemeClr val="accent6">
                    <a:lumMod val="50000"/>
                  </a:schemeClr>
                </a:solidFill>
                <a:latin typeface="游ゴシック" panose="020B0400000000000000" pitchFamily="50" charset="-128"/>
                <a:ea typeface="游ゴシック" panose="020B0400000000000000" pitchFamily="50" charset="-128"/>
              </a:rPr>
              <a:t>ナビゲーション</a:t>
            </a:r>
          </a:p>
        </p:txBody>
      </p:sp>
      <p:sp>
        <p:nvSpPr>
          <p:cNvPr id="3" name="楕円 2">
            <a:extLst>
              <a:ext uri="{FF2B5EF4-FFF2-40B4-BE49-F238E27FC236}">
                <a16:creationId xmlns:a16="http://schemas.microsoft.com/office/drawing/2014/main" id="{AF5F377B-13CB-8BCD-3B36-0B9700996BA8}"/>
              </a:ext>
            </a:extLst>
          </p:cNvPr>
          <p:cNvSpPr/>
          <p:nvPr/>
        </p:nvSpPr>
        <p:spPr>
          <a:xfrm>
            <a:off x="7892199" y="464125"/>
            <a:ext cx="504000" cy="504000"/>
          </a:xfrm>
          <a:prstGeom prst="ellipse">
            <a:avLst/>
          </a:prstGeom>
          <a:solidFill>
            <a:srgbClr val="EFF7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12" name="グラフィックス 11" descr="オフィス ワーカー (男性) 単色塗りつぶし">
            <a:extLst>
              <a:ext uri="{FF2B5EF4-FFF2-40B4-BE49-F238E27FC236}">
                <a16:creationId xmlns:a16="http://schemas.microsoft.com/office/drawing/2014/main" id="{7145A5A0-8AEA-F346-24F9-6C51E9C1B5D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926212" y="482056"/>
            <a:ext cx="443753" cy="443753"/>
          </a:xfrm>
          <a:prstGeom prst="rect">
            <a:avLst/>
          </a:prstGeom>
        </p:spPr>
      </p:pic>
      <p:sp>
        <p:nvSpPr>
          <p:cNvPr id="13" name="テキスト ボックス 12">
            <a:extLst>
              <a:ext uri="{FF2B5EF4-FFF2-40B4-BE49-F238E27FC236}">
                <a16:creationId xmlns:a16="http://schemas.microsoft.com/office/drawing/2014/main" id="{8262A1EE-F5BA-7C29-BC7F-546EF0E778F3}"/>
              </a:ext>
            </a:extLst>
          </p:cNvPr>
          <p:cNvSpPr txBox="1"/>
          <p:nvPr/>
        </p:nvSpPr>
        <p:spPr>
          <a:xfrm>
            <a:off x="8403982" y="579878"/>
            <a:ext cx="1663387"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所属・役職・氏名</a:t>
            </a:r>
          </a:p>
        </p:txBody>
      </p:sp>
      <p:graphicFrame>
        <p:nvGraphicFramePr>
          <p:cNvPr id="18" name="表 17">
            <a:extLst>
              <a:ext uri="{FF2B5EF4-FFF2-40B4-BE49-F238E27FC236}">
                <a16:creationId xmlns:a16="http://schemas.microsoft.com/office/drawing/2014/main" id="{9C3DE2D6-E529-2B62-C0F1-38ED35192CDB}"/>
              </a:ext>
            </a:extLst>
          </p:cNvPr>
          <p:cNvGraphicFramePr>
            <a:graphicFrameLocks noGrp="1"/>
          </p:cNvGraphicFramePr>
          <p:nvPr>
            <p:extLst>
              <p:ext uri="{D42A27DB-BD31-4B8C-83A1-F6EECF244321}">
                <p14:modId xmlns:p14="http://schemas.microsoft.com/office/powerpoint/2010/main" val="1879395960"/>
              </p:ext>
            </p:extLst>
          </p:nvPr>
        </p:nvGraphicFramePr>
        <p:xfrm>
          <a:off x="1752602" y="1065159"/>
          <a:ext cx="6657975" cy="248628"/>
        </p:xfrm>
        <a:graphic>
          <a:graphicData uri="http://schemas.openxmlformats.org/drawingml/2006/table">
            <a:tbl>
              <a:tblPr firstRow="1" bandRow="1">
                <a:tableStyleId>{2D5ABB26-0587-4C30-8999-92F81FD0307C}</a:tableStyleId>
              </a:tblPr>
              <a:tblGrid>
                <a:gridCol w="908540">
                  <a:extLst>
                    <a:ext uri="{9D8B030D-6E8A-4147-A177-3AD203B41FA5}">
                      <a16:colId xmlns:a16="http://schemas.microsoft.com/office/drawing/2014/main" val="1869977404"/>
                    </a:ext>
                  </a:extLst>
                </a:gridCol>
                <a:gridCol w="571010">
                  <a:extLst>
                    <a:ext uri="{9D8B030D-6E8A-4147-A177-3AD203B41FA5}">
                      <a16:colId xmlns:a16="http://schemas.microsoft.com/office/drawing/2014/main" val="3726149595"/>
                    </a:ext>
                  </a:extLst>
                </a:gridCol>
                <a:gridCol w="739775">
                  <a:extLst>
                    <a:ext uri="{9D8B030D-6E8A-4147-A177-3AD203B41FA5}">
                      <a16:colId xmlns:a16="http://schemas.microsoft.com/office/drawing/2014/main" val="3884326036"/>
                    </a:ext>
                  </a:extLst>
                </a:gridCol>
                <a:gridCol w="739775">
                  <a:extLst>
                    <a:ext uri="{9D8B030D-6E8A-4147-A177-3AD203B41FA5}">
                      <a16:colId xmlns:a16="http://schemas.microsoft.com/office/drawing/2014/main" val="2008781903"/>
                    </a:ext>
                  </a:extLst>
                </a:gridCol>
                <a:gridCol w="739775">
                  <a:extLst>
                    <a:ext uri="{9D8B030D-6E8A-4147-A177-3AD203B41FA5}">
                      <a16:colId xmlns:a16="http://schemas.microsoft.com/office/drawing/2014/main" val="2442862816"/>
                    </a:ext>
                  </a:extLst>
                </a:gridCol>
                <a:gridCol w="739775">
                  <a:extLst>
                    <a:ext uri="{9D8B030D-6E8A-4147-A177-3AD203B41FA5}">
                      <a16:colId xmlns:a16="http://schemas.microsoft.com/office/drawing/2014/main" val="49417916"/>
                    </a:ext>
                  </a:extLst>
                </a:gridCol>
                <a:gridCol w="739775">
                  <a:extLst>
                    <a:ext uri="{9D8B030D-6E8A-4147-A177-3AD203B41FA5}">
                      <a16:colId xmlns:a16="http://schemas.microsoft.com/office/drawing/2014/main" val="1439162888"/>
                    </a:ext>
                  </a:extLst>
                </a:gridCol>
                <a:gridCol w="739775">
                  <a:extLst>
                    <a:ext uri="{9D8B030D-6E8A-4147-A177-3AD203B41FA5}">
                      <a16:colId xmlns:a16="http://schemas.microsoft.com/office/drawing/2014/main" val="1582300012"/>
                    </a:ext>
                  </a:extLst>
                </a:gridCol>
                <a:gridCol w="739775">
                  <a:extLst>
                    <a:ext uri="{9D8B030D-6E8A-4147-A177-3AD203B41FA5}">
                      <a16:colId xmlns:a16="http://schemas.microsoft.com/office/drawing/2014/main" val="2714828161"/>
                    </a:ext>
                  </a:extLst>
                </a:gridCol>
              </a:tblGrid>
              <a:tr h="248628">
                <a:tc>
                  <a:txBody>
                    <a:bodyPr/>
                    <a:lstStyle/>
                    <a:p>
                      <a:r>
                        <a:rPr lang="ja-JP" altLang="en-US" sz="900">
                          <a:latin typeface="游ゴシック"/>
                          <a:ea typeface="游ゴシック"/>
                        </a:rPr>
                        <a:t>組織目標</a:t>
                      </a:r>
                      <a:r>
                        <a:rPr kumimoji="1" lang="ja-JP" altLang="en-US" sz="900">
                          <a:latin typeface="游ゴシック"/>
                          <a:ea typeface="游ゴシック"/>
                        </a:rPr>
                        <a:t>　▼</a:t>
                      </a: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人事▼</a:t>
                      </a: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財政　</a:t>
                      </a:r>
                      <a:r>
                        <a:rPr kumimoji="1" lang="ja-JP" altLang="en-US" sz="900" b="0" i="0" u="none" strike="noStrike" kern="120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1" lang="ja-JP" altLang="en-US" sz="900">
                        <a:latin typeface="游ゴシック" panose="020B0400000000000000" pitchFamily="50" charset="-128"/>
                        <a:ea typeface="游ゴシック" panose="020B0400000000000000" pitchFamily="50" charset="-128"/>
                      </a:endParaRP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会計　</a:t>
                      </a:r>
                      <a:r>
                        <a:rPr kumimoji="1" lang="ja-JP" altLang="en-US" sz="900" b="0" i="0" u="none" strike="noStrike" kern="120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1" lang="ja-JP" altLang="en-US" sz="900">
                        <a:latin typeface="游ゴシック" panose="020B0400000000000000" pitchFamily="50" charset="-128"/>
                        <a:ea typeface="游ゴシック" panose="020B0400000000000000" pitchFamily="50" charset="-128"/>
                      </a:endParaRP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資産管理</a:t>
                      </a:r>
                      <a:r>
                        <a:rPr kumimoji="1" lang="ja-JP" altLang="en-US" sz="900" b="0" i="0" u="none" strike="noStrike" kern="120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1" lang="ja-JP" altLang="en-US" sz="900">
                        <a:latin typeface="游ゴシック" panose="020B0400000000000000" pitchFamily="50" charset="-128"/>
                        <a:ea typeface="游ゴシック" panose="020B0400000000000000" pitchFamily="50" charset="-128"/>
                      </a:endParaRP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契約　</a:t>
                      </a:r>
                      <a:r>
                        <a:rPr kumimoji="1" lang="ja-JP" altLang="en-US" sz="900" b="0" i="0" u="none" strike="noStrike" kern="120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1" lang="ja-JP" altLang="en-US" sz="900">
                        <a:latin typeface="游ゴシック" panose="020B0400000000000000" pitchFamily="50" charset="-128"/>
                        <a:ea typeface="游ゴシック" panose="020B0400000000000000" pitchFamily="50" charset="-128"/>
                      </a:endParaRP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広報　</a:t>
                      </a:r>
                      <a:r>
                        <a:rPr kumimoji="1" lang="ja-JP" altLang="en-US" sz="900" b="0" i="0" u="none" strike="noStrike" kern="120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1" lang="ja-JP" altLang="en-US" sz="900">
                        <a:latin typeface="游ゴシック" panose="020B0400000000000000" pitchFamily="50" charset="-128"/>
                        <a:ea typeface="游ゴシック" panose="020B0400000000000000" pitchFamily="50" charset="-128"/>
                      </a:endParaRP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企画　</a:t>
                      </a:r>
                      <a:r>
                        <a:rPr kumimoji="1" lang="ja-JP" altLang="en-US" sz="900" b="0" i="0" u="none" strike="noStrike" kern="120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1" lang="ja-JP" altLang="en-US" sz="900">
                        <a:latin typeface="游ゴシック" panose="020B0400000000000000" pitchFamily="50" charset="-128"/>
                        <a:ea typeface="游ゴシック" panose="020B0400000000000000" pitchFamily="50" charset="-128"/>
                      </a:endParaRP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防災　</a:t>
                      </a:r>
                      <a:r>
                        <a:rPr kumimoji="1" lang="ja-JP" altLang="en-US" sz="900" b="0" i="0" u="none" strike="noStrike" kern="120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1" lang="ja-JP" altLang="en-US" sz="900">
                        <a:latin typeface="游ゴシック" panose="020B0400000000000000" pitchFamily="50" charset="-128"/>
                        <a:ea typeface="游ゴシック" panose="020B0400000000000000" pitchFamily="50" charset="-128"/>
                      </a:endParaRPr>
                    </a:p>
                  </a:txBody>
                  <a:tcPr marL="36000" marR="36000" marT="36000" marB="36000">
                    <a:noFill/>
                  </a:tcPr>
                </a:tc>
                <a:extLst>
                  <a:ext uri="{0D108BD9-81ED-4DB2-BD59-A6C34878D82A}">
                    <a16:rowId xmlns:a16="http://schemas.microsoft.com/office/drawing/2014/main" val="565773158"/>
                  </a:ext>
                </a:extLst>
              </a:tr>
            </a:tbl>
          </a:graphicData>
        </a:graphic>
      </p:graphicFrame>
      <p:sp>
        <p:nvSpPr>
          <p:cNvPr id="29" name="四角形: 角度付き 28">
            <a:extLst>
              <a:ext uri="{FF2B5EF4-FFF2-40B4-BE49-F238E27FC236}">
                <a16:creationId xmlns:a16="http://schemas.microsoft.com/office/drawing/2014/main" id="{AD0D7E91-C581-50FA-5540-56DE47611B40}"/>
              </a:ext>
            </a:extLst>
          </p:cNvPr>
          <p:cNvSpPr/>
          <p:nvPr/>
        </p:nvSpPr>
        <p:spPr>
          <a:xfrm>
            <a:off x="5648183" y="6446988"/>
            <a:ext cx="904875" cy="360100"/>
          </a:xfrm>
          <a:prstGeom prst="bevel">
            <a:avLst/>
          </a:prstGeom>
          <a:solidFill>
            <a:schemeClr val="accent1">
              <a:lumMod val="60000"/>
              <a:lumOff val="40000"/>
            </a:schemeClr>
          </a:solidFill>
          <a:ln w="190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ja-JP" altLang="en-US">
                <a:solidFill>
                  <a:schemeClr val="accent6">
                    <a:lumMod val="50000"/>
                  </a:schemeClr>
                </a:solidFill>
                <a:latin typeface="游ゴシック" panose="020B0400000000000000" pitchFamily="50" charset="-128"/>
                <a:ea typeface="游ゴシック" panose="020B0400000000000000" pitchFamily="50" charset="-128"/>
              </a:rPr>
              <a:t>検索</a:t>
            </a:r>
          </a:p>
        </p:txBody>
      </p:sp>
      <p:sp>
        <p:nvSpPr>
          <p:cNvPr id="32" name="TextBox 4">
            <a:extLst>
              <a:ext uri="{FF2B5EF4-FFF2-40B4-BE49-F238E27FC236}">
                <a16:creationId xmlns:a16="http://schemas.microsoft.com/office/drawing/2014/main" id="{9166D633-F872-1C08-AE73-DCE19EC3FD19}"/>
              </a:ext>
            </a:extLst>
          </p:cNvPr>
          <p:cNvSpPr txBox="1"/>
          <p:nvPr/>
        </p:nvSpPr>
        <p:spPr>
          <a:xfrm>
            <a:off x="6096001" y="4442949"/>
            <a:ext cx="4473627" cy="1805623"/>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ja-JP" altLang="en-US" sz="1400">
              <a:latin typeface="游ゴシック" panose="020B0400000000000000" pitchFamily="50" charset="-128"/>
              <a:ea typeface="游ゴシック" panose="020B0400000000000000" pitchFamily="50" charset="-128"/>
              <a:cs typeface="Arial"/>
            </a:endParaRPr>
          </a:p>
          <a:p>
            <a:pPr>
              <a:lnSpc>
                <a:spcPts val="1600"/>
              </a:lnSpc>
            </a:pPr>
            <a:r>
              <a:rPr lang="ja-JP" altLang="en-US" sz="1400">
                <a:latin typeface="游ゴシック" panose="020B0400000000000000" pitchFamily="50" charset="-128"/>
                <a:ea typeface="游ゴシック" panose="020B0400000000000000" pitchFamily="50" charset="-128"/>
                <a:cs typeface="Arial"/>
              </a:rPr>
              <a:t>〇カテゴリー</a:t>
            </a:r>
            <a:r>
              <a:rPr lang="en-US" altLang="ja-JP" sz="1400">
                <a:latin typeface="游ゴシック" panose="020B0400000000000000" pitchFamily="50" charset="-128"/>
                <a:ea typeface="游ゴシック" panose="020B0400000000000000" pitchFamily="50" charset="-128"/>
                <a:cs typeface="Arial"/>
              </a:rPr>
              <a:t>(</a:t>
            </a:r>
            <a:r>
              <a:rPr lang="ja-JP" altLang="en-US" sz="1400">
                <a:latin typeface="游ゴシック" panose="020B0400000000000000" pitchFamily="50" charset="-128"/>
                <a:ea typeface="游ゴシック" panose="020B0400000000000000" pitchFamily="50" charset="-128"/>
                <a:cs typeface="Arial"/>
              </a:rPr>
              <a:t>分野を想定</a:t>
            </a:r>
            <a:r>
              <a:rPr lang="en-US" altLang="ja-JP" sz="1400">
                <a:latin typeface="游ゴシック" panose="020B0400000000000000" pitchFamily="50" charset="-128"/>
                <a:ea typeface="游ゴシック" panose="020B0400000000000000" pitchFamily="50" charset="-128"/>
                <a:cs typeface="Arial"/>
              </a:rPr>
              <a:t>)</a:t>
            </a:r>
            <a:endParaRPr lang="ja-JP" altLang="en-US" sz="1400">
              <a:latin typeface="游ゴシック" panose="020B0400000000000000" pitchFamily="50" charset="-128"/>
              <a:ea typeface="游ゴシック" panose="020B0400000000000000" pitchFamily="50" charset="-128"/>
              <a:cs typeface="Arial"/>
            </a:endParaRPr>
          </a:p>
          <a:p>
            <a:r>
              <a:rPr lang="ja-JP" altLang="en-US" sz="1400">
                <a:latin typeface="游ゴシック" panose="020B0400000000000000" pitchFamily="50" charset="-128"/>
                <a:ea typeface="游ゴシック" panose="020B0400000000000000" pitchFamily="50" charset="-128"/>
                <a:cs typeface="Arial"/>
              </a:rPr>
              <a:t>　□・・・　　㋹・・・　□・・・</a:t>
            </a:r>
          </a:p>
          <a:p>
            <a:r>
              <a:rPr lang="ja-JP" altLang="en-US" sz="1400">
                <a:latin typeface="游ゴシック" panose="020B0400000000000000" pitchFamily="50" charset="-128"/>
                <a:ea typeface="游ゴシック" panose="020B0400000000000000" pitchFamily="50" charset="-128"/>
                <a:cs typeface="Arial"/>
              </a:rPr>
              <a:t>　□・・・　　□・・・　□・・・</a:t>
            </a:r>
          </a:p>
          <a:p>
            <a:endParaRPr lang="ja-JP" altLang="en-US" sz="1400">
              <a:latin typeface="游ゴシック" panose="020B0400000000000000" pitchFamily="50" charset="-128"/>
              <a:ea typeface="游ゴシック" panose="020B0400000000000000" pitchFamily="50" charset="-128"/>
              <a:cs typeface="Arial"/>
            </a:endParaRPr>
          </a:p>
          <a:p>
            <a:r>
              <a:rPr lang="ja-JP" altLang="en-US" sz="1400">
                <a:latin typeface="游ゴシック" panose="020B0400000000000000" pitchFamily="50" charset="-128"/>
                <a:ea typeface="游ゴシック" panose="020B0400000000000000" pitchFamily="50" charset="-128"/>
                <a:cs typeface="Arial"/>
              </a:rPr>
              <a:t>〇タグ</a:t>
            </a:r>
          </a:p>
          <a:p>
            <a:r>
              <a:rPr lang="ja-JP" altLang="en-US" sz="1400">
                <a:latin typeface="游ゴシック" panose="020B0400000000000000" pitchFamily="50" charset="-128"/>
                <a:ea typeface="游ゴシック" panose="020B0400000000000000" pitchFamily="50" charset="-128"/>
                <a:cs typeface="Arial"/>
              </a:rPr>
              <a:t>　㋹年度当初案件　　□・・・　□・・・</a:t>
            </a:r>
          </a:p>
          <a:p>
            <a:r>
              <a:rPr lang="ja-JP" altLang="en-US" sz="1400">
                <a:latin typeface="游ゴシック" panose="020B0400000000000000" pitchFamily="50" charset="-128"/>
                <a:ea typeface="游ゴシック" panose="020B0400000000000000" pitchFamily="50" charset="-128"/>
                <a:cs typeface="Arial"/>
              </a:rPr>
              <a:t>　□・・・　　　　　□・・・　□・・・</a:t>
            </a:r>
            <a:endParaRPr lang="ja-JP" altLang="en-US" sz="1400">
              <a:latin typeface="游ゴシック" panose="020B0400000000000000" pitchFamily="50" charset="-128"/>
              <a:ea typeface="游ゴシック" panose="020B0400000000000000" pitchFamily="50" charset="-128"/>
            </a:endParaRPr>
          </a:p>
        </p:txBody>
      </p:sp>
    </p:spTree>
    <p:extLst>
      <p:ext uri="{BB962C8B-B14F-4D97-AF65-F5344CB8AC3E}">
        <p14:creationId xmlns:p14="http://schemas.microsoft.com/office/powerpoint/2010/main" val="5839007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034A396-874B-2126-0CB2-13B3294602C4}"/>
              </a:ext>
            </a:extLst>
          </p:cNvPr>
          <p:cNvSpPr>
            <a:spLocks noGrp="1"/>
          </p:cNvSpPr>
          <p:nvPr>
            <p:ph type="sldNum" sz="quarter" idx="12"/>
          </p:nvPr>
        </p:nvSpPr>
        <p:spPr/>
        <p:txBody>
          <a:bodyPr/>
          <a:lstStyle/>
          <a:p>
            <a:pPr>
              <a:defRPr/>
            </a:pPr>
            <a:fld id="{896A4D28-3558-4475-BCCB-8DE97A065E75}" type="slidenum">
              <a:rPr lang="en-US" altLang="ja-JP"/>
              <a:pPr>
                <a:defRPr/>
              </a:pPr>
              <a:t>7</a:t>
            </a:fld>
            <a:endParaRPr lang="en-US" altLang="ja-JP"/>
          </a:p>
        </p:txBody>
      </p:sp>
      <p:sp>
        <p:nvSpPr>
          <p:cNvPr id="7" name="正方形/長方形 8">
            <a:extLst>
              <a:ext uri="{FF2B5EF4-FFF2-40B4-BE49-F238E27FC236}">
                <a16:creationId xmlns:a16="http://schemas.microsoft.com/office/drawing/2014/main" id="{B7DAC3D7-4BCE-74D9-EB06-272194AAF309}"/>
              </a:ext>
            </a:extLst>
          </p:cNvPr>
          <p:cNvSpPr/>
          <p:nvPr/>
        </p:nvSpPr>
        <p:spPr>
          <a:xfrm>
            <a:off x="1714500" y="1572675"/>
            <a:ext cx="1960960" cy="1389460"/>
          </a:xfrm>
          <a:prstGeom prst="rect">
            <a:avLst/>
          </a:prstGeom>
          <a:solidFill>
            <a:schemeClr val="accent2">
              <a:lumMod val="20000"/>
              <a:lumOff val="80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27000" tIns="27000" rIns="27000" bIns="27000" rtlCol="0" anchor="t"/>
          <a:lstStyle/>
          <a:p>
            <a:pPr algn="ctr"/>
            <a:r>
              <a:rPr lang="ja-JP" altLang="en-US" sz="1350" b="1">
                <a:solidFill>
                  <a:schemeClr val="accent6">
                    <a:lumMod val="50000"/>
                  </a:schemeClr>
                </a:solidFill>
                <a:latin typeface="游ゴシック"/>
                <a:ea typeface="游ゴシック"/>
              </a:rPr>
              <a:t>未読メール</a:t>
            </a:r>
          </a:p>
          <a:p>
            <a:pPr algn="ctr"/>
            <a:endParaRPr lang="ja-JP" altLang="en-US" sz="1350" b="1">
              <a:solidFill>
                <a:schemeClr val="accent6">
                  <a:lumMod val="50000"/>
                </a:schemeClr>
              </a:solidFill>
              <a:latin typeface="游ゴシック"/>
              <a:ea typeface="游ゴシック"/>
            </a:endParaRPr>
          </a:p>
          <a:p>
            <a:pPr algn="ctr"/>
            <a:r>
              <a:rPr lang="ja-JP" altLang="en-US" sz="4950" b="1">
                <a:solidFill>
                  <a:schemeClr val="accent6">
                    <a:lumMod val="50000"/>
                  </a:schemeClr>
                </a:solidFill>
                <a:latin typeface="游ゴシック"/>
                <a:ea typeface="游ゴシック"/>
              </a:rPr>
              <a:t>10件</a:t>
            </a:r>
            <a:endParaRPr lang="ja-JP" altLang="en-US" sz="3000" b="1">
              <a:solidFill>
                <a:schemeClr val="accent6">
                  <a:lumMod val="50000"/>
                </a:schemeClr>
              </a:solidFill>
              <a:latin typeface="游ゴシック"/>
              <a:ea typeface="游ゴシック"/>
            </a:endParaRPr>
          </a:p>
        </p:txBody>
      </p:sp>
      <p:sp>
        <p:nvSpPr>
          <p:cNvPr id="10" name="正方形/長方形 8">
            <a:extLst>
              <a:ext uri="{FF2B5EF4-FFF2-40B4-BE49-F238E27FC236}">
                <a16:creationId xmlns:a16="http://schemas.microsoft.com/office/drawing/2014/main" id="{C1FB7D24-7BD8-E49C-F8EC-1CA480F82739}"/>
              </a:ext>
            </a:extLst>
          </p:cNvPr>
          <p:cNvSpPr/>
          <p:nvPr/>
        </p:nvSpPr>
        <p:spPr>
          <a:xfrm>
            <a:off x="3880248" y="1572675"/>
            <a:ext cx="1960960" cy="1389460"/>
          </a:xfrm>
          <a:prstGeom prst="rect">
            <a:avLst/>
          </a:prstGeom>
          <a:solidFill>
            <a:schemeClr val="accent2">
              <a:lumMod val="20000"/>
              <a:lumOff val="80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27000" tIns="27000" rIns="27000" bIns="27000" rtlCol="0" anchor="t"/>
          <a:lstStyle/>
          <a:p>
            <a:pPr algn="ctr"/>
            <a:r>
              <a:rPr lang="ja-JP" altLang="en-US" sz="1350" b="1">
                <a:solidFill>
                  <a:schemeClr val="accent6">
                    <a:lumMod val="50000"/>
                  </a:schemeClr>
                </a:solidFill>
                <a:latin typeface="游ゴシック"/>
                <a:ea typeface="游ゴシック"/>
              </a:rPr>
              <a:t>今週の残タスク</a:t>
            </a:r>
          </a:p>
          <a:p>
            <a:pPr algn="ctr"/>
            <a:endParaRPr lang="en-US" sz="1350">
              <a:solidFill>
                <a:srgbClr val="000000"/>
              </a:solidFill>
              <a:latin typeface="游ゴシック"/>
              <a:ea typeface="Meiryo UI"/>
            </a:endParaRPr>
          </a:p>
          <a:p>
            <a:pPr algn="ctr"/>
            <a:r>
              <a:rPr lang="en-US" altLang="ja-JP" sz="4950" b="1">
                <a:solidFill>
                  <a:schemeClr val="accent6">
                    <a:lumMod val="50000"/>
                  </a:schemeClr>
                </a:solidFill>
                <a:latin typeface="游ゴシック"/>
                <a:ea typeface="游ゴシック"/>
              </a:rPr>
              <a:t>5</a:t>
            </a:r>
            <a:r>
              <a:rPr lang="ja-JP" altLang="en-US" sz="4950" b="1">
                <a:solidFill>
                  <a:schemeClr val="accent6">
                    <a:lumMod val="50000"/>
                  </a:schemeClr>
                </a:solidFill>
                <a:latin typeface="游ゴシック"/>
                <a:ea typeface="游ゴシック"/>
              </a:rPr>
              <a:t>件</a:t>
            </a:r>
            <a:endParaRPr lang="ja-JP" altLang="en-US" sz="1350">
              <a:solidFill>
                <a:schemeClr val="accent6">
                  <a:lumMod val="50000"/>
                </a:schemeClr>
              </a:solidFill>
            </a:endParaRPr>
          </a:p>
        </p:txBody>
      </p:sp>
      <p:sp>
        <p:nvSpPr>
          <p:cNvPr id="11" name="正方形/長方形 8">
            <a:extLst>
              <a:ext uri="{FF2B5EF4-FFF2-40B4-BE49-F238E27FC236}">
                <a16:creationId xmlns:a16="http://schemas.microsoft.com/office/drawing/2014/main" id="{16D6AB28-389C-5BA5-6BBE-1B1B9DDAD57A}"/>
              </a:ext>
            </a:extLst>
          </p:cNvPr>
          <p:cNvSpPr/>
          <p:nvPr/>
        </p:nvSpPr>
        <p:spPr>
          <a:xfrm>
            <a:off x="1715007" y="3130836"/>
            <a:ext cx="4115939" cy="3144457"/>
          </a:xfrm>
          <a:prstGeom prst="rect">
            <a:avLst/>
          </a:prstGeom>
          <a:solidFill>
            <a:schemeClr val="accent2">
              <a:lumMod val="20000"/>
              <a:lumOff val="80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27000" tIns="27000" rIns="27000" bIns="27000" rtlCol="0" anchor="t"/>
          <a:lstStyle/>
          <a:p>
            <a:pPr algn="ctr"/>
            <a:r>
              <a:rPr lang="ja-JP" altLang="en-US" sz="1350" b="1">
                <a:solidFill>
                  <a:schemeClr val="accent6">
                    <a:lumMod val="50000"/>
                  </a:schemeClr>
                </a:solidFill>
                <a:latin typeface="游ゴシック"/>
                <a:ea typeface="游ゴシック"/>
              </a:rPr>
              <a:t>ガントチャート</a:t>
            </a:r>
          </a:p>
          <a:p>
            <a:pPr algn="ctr"/>
            <a:endParaRPr lang="ja-JP" altLang="en-US" sz="1350" b="1">
              <a:solidFill>
                <a:schemeClr val="accent6">
                  <a:lumMod val="50000"/>
                </a:schemeClr>
              </a:solidFill>
              <a:latin typeface="游ゴシック"/>
              <a:ea typeface="游ゴシック"/>
            </a:endParaRPr>
          </a:p>
          <a:p>
            <a:pPr algn="ctr"/>
            <a:endParaRPr lang="ja-JP" altLang="en-US" sz="1350" b="1">
              <a:solidFill>
                <a:schemeClr val="accent6">
                  <a:lumMod val="50000"/>
                </a:schemeClr>
              </a:solidFill>
              <a:latin typeface="游ゴシック"/>
              <a:ea typeface="游ゴシック"/>
            </a:endParaRPr>
          </a:p>
          <a:p>
            <a:pPr algn="ctr"/>
            <a:endParaRPr lang="ja-JP" altLang="en-US" sz="1350" b="1">
              <a:solidFill>
                <a:schemeClr val="accent6">
                  <a:lumMod val="50000"/>
                </a:schemeClr>
              </a:solidFill>
              <a:latin typeface="游ゴシック"/>
              <a:ea typeface="游ゴシック"/>
            </a:endParaRPr>
          </a:p>
        </p:txBody>
      </p:sp>
      <p:sp>
        <p:nvSpPr>
          <p:cNvPr id="12" name="正方形/長方形 8">
            <a:extLst>
              <a:ext uri="{FF2B5EF4-FFF2-40B4-BE49-F238E27FC236}">
                <a16:creationId xmlns:a16="http://schemas.microsoft.com/office/drawing/2014/main" id="{63B31B59-C6E2-8924-415F-4D57FB8F34F5}"/>
              </a:ext>
            </a:extLst>
          </p:cNvPr>
          <p:cNvSpPr/>
          <p:nvPr/>
        </p:nvSpPr>
        <p:spPr>
          <a:xfrm>
            <a:off x="8211741" y="1572675"/>
            <a:ext cx="1960960" cy="1389460"/>
          </a:xfrm>
          <a:prstGeom prst="rect">
            <a:avLst/>
          </a:prstGeom>
          <a:solidFill>
            <a:schemeClr val="accent2">
              <a:lumMod val="20000"/>
              <a:lumOff val="80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27000" tIns="27000" rIns="27000" bIns="27000" rtlCol="0" anchor="t"/>
          <a:lstStyle/>
          <a:p>
            <a:pPr algn="ctr"/>
            <a:r>
              <a:rPr lang="ja-JP" altLang="en-US" sz="1350" b="1">
                <a:solidFill>
                  <a:schemeClr val="accent6">
                    <a:lumMod val="50000"/>
                  </a:schemeClr>
                </a:solidFill>
                <a:latin typeface="游ゴシック"/>
                <a:ea typeface="游ゴシック"/>
              </a:rPr>
              <a:t>未決裁　件数</a:t>
            </a:r>
          </a:p>
          <a:p>
            <a:pPr algn="ctr"/>
            <a:endParaRPr lang="en-US" altLang="ja-JP" sz="1350">
              <a:solidFill>
                <a:srgbClr val="000000"/>
              </a:solidFill>
              <a:latin typeface="Meiryo UI"/>
              <a:ea typeface="Meiryo UI"/>
            </a:endParaRPr>
          </a:p>
          <a:p>
            <a:pPr algn="ctr"/>
            <a:r>
              <a:rPr lang="en-US" altLang="ja-JP" sz="4950" b="1">
                <a:solidFill>
                  <a:schemeClr val="accent6">
                    <a:lumMod val="50000"/>
                  </a:schemeClr>
                </a:solidFill>
                <a:latin typeface="游ゴシック"/>
                <a:ea typeface="游ゴシック"/>
              </a:rPr>
              <a:t>0</a:t>
            </a:r>
            <a:r>
              <a:rPr lang="ja-JP" altLang="en-US" sz="4950" b="1">
                <a:solidFill>
                  <a:schemeClr val="accent6">
                    <a:lumMod val="50000"/>
                  </a:schemeClr>
                </a:solidFill>
                <a:latin typeface="游ゴシック"/>
                <a:ea typeface="游ゴシック"/>
              </a:rPr>
              <a:t>件</a:t>
            </a:r>
            <a:endParaRPr lang="ja-JP" altLang="en-US" sz="1350">
              <a:solidFill>
                <a:schemeClr val="accent6">
                  <a:lumMod val="50000"/>
                </a:schemeClr>
              </a:solidFill>
              <a:cs typeface="Arial"/>
            </a:endParaRPr>
          </a:p>
        </p:txBody>
      </p:sp>
      <p:sp>
        <p:nvSpPr>
          <p:cNvPr id="13" name="正方形/長方形 8">
            <a:extLst>
              <a:ext uri="{FF2B5EF4-FFF2-40B4-BE49-F238E27FC236}">
                <a16:creationId xmlns:a16="http://schemas.microsoft.com/office/drawing/2014/main" id="{8B308FA6-FE7B-C45B-8E81-30D6FA17A86D}"/>
              </a:ext>
            </a:extLst>
          </p:cNvPr>
          <p:cNvSpPr/>
          <p:nvPr/>
        </p:nvSpPr>
        <p:spPr>
          <a:xfrm>
            <a:off x="6045994" y="1572675"/>
            <a:ext cx="1960960" cy="1389460"/>
          </a:xfrm>
          <a:prstGeom prst="rect">
            <a:avLst/>
          </a:prstGeom>
          <a:solidFill>
            <a:schemeClr val="accent2">
              <a:lumMod val="20000"/>
              <a:lumOff val="80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27000" tIns="27000" rIns="27000" bIns="27000" rtlCol="0" anchor="t"/>
          <a:lstStyle/>
          <a:p>
            <a:pPr algn="ctr"/>
            <a:r>
              <a:rPr lang="ja-JP" altLang="en-US" sz="1350" b="1">
                <a:solidFill>
                  <a:schemeClr val="accent6">
                    <a:lumMod val="50000"/>
                  </a:schemeClr>
                </a:solidFill>
                <a:latin typeface="游ゴシック"/>
                <a:ea typeface="游ゴシック"/>
              </a:rPr>
              <a:t>期限超過</a:t>
            </a:r>
          </a:p>
          <a:p>
            <a:pPr algn="ctr"/>
            <a:endParaRPr lang="ja-JP" altLang="en-US" sz="1350">
              <a:solidFill>
                <a:srgbClr val="000000"/>
              </a:solidFill>
              <a:latin typeface="游ゴシック"/>
              <a:ea typeface="游ゴシック"/>
            </a:endParaRPr>
          </a:p>
          <a:p>
            <a:pPr algn="ctr"/>
            <a:r>
              <a:rPr lang="en-US" altLang="ja-JP" sz="4950" b="1">
                <a:solidFill>
                  <a:srgbClr val="FF0000"/>
                </a:solidFill>
                <a:latin typeface="游ゴシック"/>
                <a:ea typeface="游ゴシック"/>
              </a:rPr>
              <a:t>1</a:t>
            </a:r>
            <a:r>
              <a:rPr lang="ja-JP" altLang="en-US" sz="4950" b="1">
                <a:solidFill>
                  <a:srgbClr val="FF0000"/>
                </a:solidFill>
                <a:latin typeface="游ゴシック"/>
                <a:ea typeface="游ゴシック"/>
              </a:rPr>
              <a:t>件</a:t>
            </a:r>
            <a:endParaRPr lang="ja-JP" altLang="en-US" sz="1350">
              <a:solidFill>
                <a:srgbClr val="FF0000"/>
              </a:solidFill>
            </a:endParaRPr>
          </a:p>
        </p:txBody>
      </p:sp>
      <p:graphicFrame>
        <p:nvGraphicFramePr>
          <p:cNvPr id="14" name="Table 13">
            <a:extLst>
              <a:ext uri="{FF2B5EF4-FFF2-40B4-BE49-F238E27FC236}">
                <a16:creationId xmlns:a16="http://schemas.microsoft.com/office/drawing/2014/main" id="{3F7AF02D-47E4-A81A-43C7-13180A45BF11}"/>
              </a:ext>
            </a:extLst>
          </p:cNvPr>
          <p:cNvGraphicFramePr>
            <a:graphicFrameLocks noGrp="1"/>
          </p:cNvGraphicFramePr>
          <p:nvPr>
            <p:extLst>
              <p:ext uri="{D42A27DB-BD31-4B8C-83A1-F6EECF244321}">
                <p14:modId xmlns:p14="http://schemas.microsoft.com/office/powerpoint/2010/main" val="1637602880"/>
              </p:ext>
            </p:extLst>
          </p:nvPr>
        </p:nvGraphicFramePr>
        <p:xfrm>
          <a:off x="1874102" y="3413787"/>
          <a:ext cx="3752456" cy="2468880"/>
        </p:xfrm>
        <a:graphic>
          <a:graphicData uri="http://schemas.openxmlformats.org/drawingml/2006/table">
            <a:tbl>
              <a:tblPr firstRow="1" bandRow="1">
                <a:tableStyleId>{5C22544A-7EE6-4342-B048-85BDC9FD1C3A}</a:tableStyleId>
              </a:tblPr>
              <a:tblGrid>
                <a:gridCol w="938114">
                  <a:extLst>
                    <a:ext uri="{9D8B030D-6E8A-4147-A177-3AD203B41FA5}">
                      <a16:colId xmlns:a16="http://schemas.microsoft.com/office/drawing/2014/main" val="2855006037"/>
                    </a:ext>
                  </a:extLst>
                </a:gridCol>
                <a:gridCol w="938114">
                  <a:extLst>
                    <a:ext uri="{9D8B030D-6E8A-4147-A177-3AD203B41FA5}">
                      <a16:colId xmlns:a16="http://schemas.microsoft.com/office/drawing/2014/main" val="1346577273"/>
                    </a:ext>
                  </a:extLst>
                </a:gridCol>
                <a:gridCol w="938114">
                  <a:extLst>
                    <a:ext uri="{9D8B030D-6E8A-4147-A177-3AD203B41FA5}">
                      <a16:colId xmlns:a16="http://schemas.microsoft.com/office/drawing/2014/main" val="1091221827"/>
                    </a:ext>
                  </a:extLst>
                </a:gridCol>
                <a:gridCol w="938114">
                  <a:extLst>
                    <a:ext uri="{9D8B030D-6E8A-4147-A177-3AD203B41FA5}">
                      <a16:colId xmlns:a16="http://schemas.microsoft.com/office/drawing/2014/main" val="1532622846"/>
                    </a:ext>
                  </a:extLst>
                </a:gridCol>
              </a:tblGrid>
              <a:tr h="274320">
                <a:tc>
                  <a:txBody>
                    <a:bodyPr/>
                    <a:lstStyle/>
                    <a:p>
                      <a:r>
                        <a:rPr lang="ja-JP" altLang="en-US" sz="1200">
                          <a:latin typeface="游ゴシック" panose="020B0400000000000000" pitchFamily="50" charset="-128"/>
                          <a:ea typeface="游ゴシック" panose="020B0400000000000000" pitchFamily="50" charset="-128"/>
                        </a:rPr>
                        <a:t>タスク名</a:t>
                      </a:r>
                      <a:endParaRPr lang="en-US" sz="1200">
                        <a:latin typeface="游ゴシック" panose="020B0400000000000000" pitchFamily="50" charset="-128"/>
                        <a:ea typeface="游ゴシック" panose="020B0400000000000000" pitchFamily="50" charset="-128"/>
                      </a:endParaRPr>
                    </a:p>
                  </a:txBody>
                  <a:tcPr marL="68580" marR="68580" marT="34290" marB="34290"/>
                </a:tc>
                <a:tc>
                  <a:txBody>
                    <a:bodyPr/>
                    <a:lstStyle/>
                    <a:p>
                      <a:pPr algn="ctr"/>
                      <a:r>
                        <a:rPr lang="en-US" sz="1200">
                          <a:latin typeface="游ゴシック" panose="020B0400000000000000" pitchFamily="50" charset="-128"/>
                          <a:ea typeface="游ゴシック" panose="020B0400000000000000" pitchFamily="50" charset="-128"/>
                        </a:rPr>
                        <a:t>●</a:t>
                      </a:r>
                      <a:r>
                        <a:rPr lang="ja-JP" altLang="en-US" sz="1200">
                          <a:latin typeface="游ゴシック" panose="020B0400000000000000" pitchFamily="50" charset="-128"/>
                          <a:ea typeface="游ゴシック" panose="020B0400000000000000" pitchFamily="50" charset="-128"/>
                        </a:rPr>
                        <a:t>月第1週</a:t>
                      </a:r>
                      <a:endParaRPr lang="en-US" sz="1200">
                        <a:latin typeface="游ゴシック" panose="020B0400000000000000" pitchFamily="50" charset="-128"/>
                        <a:ea typeface="游ゴシック" panose="020B0400000000000000" pitchFamily="50" charset="-128"/>
                      </a:endParaRPr>
                    </a:p>
                  </a:txBody>
                  <a:tcPr marL="68580" marR="68580" marT="34290" marB="34290"/>
                </a:tc>
                <a:tc>
                  <a:txBody>
                    <a:bodyPr/>
                    <a:lstStyle/>
                    <a:p>
                      <a:pPr algn="ctr"/>
                      <a:r>
                        <a:rPr lang="en-US" sz="1200">
                          <a:latin typeface="游ゴシック" panose="020B0400000000000000" pitchFamily="50" charset="-128"/>
                          <a:ea typeface="游ゴシック" panose="020B0400000000000000" pitchFamily="50" charset="-128"/>
                        </a:rPr>
                        <a:t>●</a:t>
                      </a:r>
                      <a:r>
                        <a:rPr lang="ja-JP" altLang="en-US" sz="1200">
                          <a:latin typeface="游ゴシック" panose="020B0400000000000000" pitchFamily="50" charset="-128"/>
                          <a:ea typeface="游ゴシック" panose="020B0400000000000000" pitchFamily="50" charset="-128"/>
                        </a:rPr>
                        <a:t>月第2週</a:t>
                      </a:r>
                      <a:endParaRPr lang="en-US" sz="1200">
                        <a:latin typeface="游ゴシック" panose="020B0400000000000000" pitchFamily="50" charset="-128"/>
                        <a:ea typeface="游ゴシック" panose="020B0400000000000000" pitchFamily="50" charset="-128"/>
                      </a:endParaRPr>
                    </a:p>
                  </a:txBody>
                  <a:tcPr marL="68580" marR="68580" marT="34290" marB="34290"/>
                </a:tc>
                <a:tc>
                  <a:txBody>
                    <a:bodyPr/>
                    <a:lstStyle/>
                    <a:p>
                      <a:pPr algn="ctr"/>
                      <a:r>
                        <a:rPr lang="en-US" sz="1200">
                          <a:latin typeface="游ゴシック" panose="020B0400000000000000" pitchFamily="50" charset="-128"/>
                          <a:ea typeface="游ゴシック" panose="020B0400000000000000" pitchFamily="50" charset="-128"/>
                        </a:rPr>
                        <a:t>●</a:t>
                      </a:r>
                      <a:r>
                        <a:rPr lang="ja-JP" altLang="en-US" sz="1200">
                          <a:latin typeface="游ゴシック" panose="020B0400000000000000" pitchFamily="50" charset="-128"/>
                          <a:ea typeface="游ゴシック" panose="020B0400000000000000" pitchFamily="50" charset="-128"/>
                        </a:rPr>
                        <a:t>月第3週</a:t>
                      </a:r>
                      <a:endParaRPr lang="en-US" sz="1200">
                        <a:latin typeface="游ゴシック" panose="020B0400000000000000" pitchFamily="50" charset="-128"/>
                        <a:ea typeface="游ゴシック" panose="020B0400000000000000" pitchFamily="50" charset="-128"/>
                      </a:endParaRPr>
                    </a:p>
                  </a:txBody>
                  <a:tcPr marL="68580" marR="68580" marT="34290" marB="34290"/>
                </a:tc>
                <a:extLst>
                  <a:ext uri="{0D108BD9-81ED-4DB2-BD59-A6C34878D82A}">
                    <a16:rowId xmlns:a16="http://schemas.microsoft.com/office/drawing/2014/main" val="1945795791"/>
                  </a:ext>
                </a:extLst>
              </a:tr>
              <a:tr h="274320">
                <a:tc>
                  <a:txBody>
                    <a:bodyPr/>
                    <a:lstStyle/>
                    <a:p>
                      <a:pPr lvl="0">
                        <a:buNone/>
                      </a:pPr>
                      <a:r>
                        <a:rPr lang="ja-JP" altLang="en-US" sz="1050" b="1">
                          <a:latin typeface="游ゴシック" panose="020B0400000000000000" pitchFamily="50" charset="-128"/>
                          <a:ea typeface="游ゴシック" panose="020B0400000000000000" pitchFamily="50" charset="-128"/>
                        </a:rPr>
                        <a:t>○○会議</a:t>
                      </a:r>
                    </a:p>
                  </a:txBody>
                  <a:tcPr marL="68580" marR="68580" marT="34290" marB="34290">
                    <a:solidFill>
                      <a:srgbClr val="92D050"/>
                    </a:solidFill>
                  </a:tcPr>
                </a:tc>
                <a:tc>
                  <a:txBody>
                    <a:bodyPr/>
                    <a:lstStyle/>
                    <a:p>
                      <a:pPr algn="ctr"/>
                      <a:endParaRPr lang="en-US" sz="1200">
                        <a:latin typeface="游ゴシック" panose="020B0400000000000000" pitchFamily="50" charset="-128"/>
                        <a:ea typeface="游ゴシック" panose="020B0400000000000000" pitchFamily="50" charset="-128"/>
                      </a:endParaRPr>
                    </a:p>
                  </a:txBody>
                  <a:tcPr marL="68580" marR="68580" marT="34290" marB="34290">
                    <a:solidFill>
                      <a:srgbClr val="92D050"/>
                    </a:solidFill>
                  </a:tcPr>
                </a:tc>
                <a:tc>
                  <a:txBody>
                    <a:bodyPr/>
                    <a:lstStyle/>
                    <a:p>
                      <a:pPr algn="ctr"/>
                      <a:endParaRPr lang="en-US" sz="1200">
                        <a:latin typeface="游ゴシック" panose="020B0400000000000000" pitchFamily="50" charset="-128"/>
                        <a:ea typeface="游ゴシック" panose="020B0400000000000000" pitchFamily="50" charset="-128"/>
                      </a:endParaRPr>
                    </a:p>
                  </a:txBody>
                  <a:tcPr marL="68580" marR="68580" marT="34290" marB="34290">
                    <a:solidFill>
                      <a:srgbClr val="92D050"/>
                    </a:solidFill>
                  </a:tcPr>
                </a:tc>
                <a:tc>
                  <a:txBody>
                    <a:bodyPr/>
                    <a:lstStyle/>
                    <a:p>
                      <a:pPr algn="ctr"/>
                      <a:endParaRPr lang="en-US" sz="1200">
                        <a:latin typeface="游ゴシック" panose="020B0400000000000000" pitchFamily="50" charset="-128"/>
                        <a:ea typeface="游ゴシック" panose="020B0400000000000000" pitchFamily="50" charset="-128"/>
                      </a:endParaRPr>
                    </a:p>
                  </a:txBody>
                  <a:tcPr marL="68580" marR="68580" marT="34290" marB="34290">
                    <a:solidFill>
                      <a:srgbClr val="92D050"/>
                    </a:solidFill>
                  </a:tcPr>
                </a:tc>
                <a:extLst>
                  <a:ext uri="{0D108BD9-81ED-4DB2-BD59-A6C34878D82A}">
                    <a16:rowId xmlns:a16="http://schemas.microsoft.com/office/drawing/2014/main" val="2574765990"/>
                  </a:ext>
                </a:extLst>
              </a:tr>
              <a:tr h="274320">
                <a:tc>
                  <a:txBody>
                    <a:bodyPr/>
                    <a:lstStyle/>
                    <a:p>
                      <a:pPr lvl="0">
                        <a:buNone/>
                      </a:pPr>
                      <a:r>
                        <a:rPr lang="en-US" altLang="ja-JP" sz="1050">
                          <a:latin typeface="游ゴシック" panose="020B0400000000000000" pitchFamily="50" charset="-128"/>
                          <a:ea typeface="游ゴシック" panose="020B0400000000000000" pitchFamily="50" charset="-128"/>
                        </a:rPr>
                        <a:t>　××</a:t>
                      </a:r>
                      <a:r>
                        <a:rPr lang="ja-JP" altLang="en-US" sz="1050">
                          <a:latin typeface="游ゴシック" panose="020B0400000000000000" pitchFamily="50" charset="-128"/>
                          <a:ea typeface="游ゴシック" panose="020B0400000000000000" pitchFamily="50" charset="-128"/>
                        </a:rPr>
                        <a:t>の実施</a:t>
                      </a:r>
                      <a:endParaRPr lang="en-US" altLang="ja-JP" sz="1200">
                        <a:latin typeface="游ゴシック" panose="020B0400000000000000" pitchFamily="50" charset="-128"/>
                        <a:ea typeface="游ゴシック" panose="020B0400000000000000" pitchFamily="50" charset="-128"/>
                      </a:endParaRPr>
                    </a:p>
                  </a:txBody>
                  <a:tcPr marL="68580" marR="68580" marT="34290" marB="34290"/>
                </a:tc>
                <a:tc>
                  <a:txBody>
                    <a:bodyPr/>
                    <a:lstStyle/>
                    <a:p>
                      <a:pPr lvl="0" algn="ctr">
                        <a:buNone/>
                      </a:pPr>
                      <a:endParaRPr lang="en-US" sz="1200">
                        <a:latin typeface="游ゴシック" panose="020B0400000000000000" pitchFamily="50" charset="-128"/>
                        <a:ea typeface="游ゴシック" panose="020B0400000000000000" pitchFamily="50" charset="-128"/>
                      </a:endParaRPr>
                    </a:p>
                  </a:txBody>
                  <a:tcPr marL="68580" marR="68580" marT="34290" marB="34290"/>
                </a:tc>
                <a:tc>
                  <a:txBody>
                    <a:bodyPr/>
                    <a:lstStyle/>
                    <a:p>
                      <a:pPr lvl="0" algn="ctr">
                        <a:buNone/>
                      </a:pPr>
                      <a:endParaRPr lang="en-US" sz="1200">
                        <a:latin typeface="游ゴシック" panose="020B0400000000000000" pitchFamily="50" charset="-128"/>
                        <a:ea typeface="游ゴシック" panose="020B0400000000000000" pitchFamily="50" charset="-128"/>
                      </a:endParaRPr>
                    </a:p>
                  </a:txBody>
                  <a:tcPr marL="68580" marR="68580" marT="34290" marB="34290"/>
                </a:tc>
                <a:tc>
                  <a:txBody>
                    <a:bodyPr/>
                    <a:lstStyle/>
                    <a:p>
                      <a:pPr lvl="0" algn="ctr">
                        <a:buNone/>
                      </a:pPr>
                      <a:endParaRPr lang="en-US" sz="1200">
                        <a:latin typeface="游ゴシック" panose="020B0400000000000000" pitchFamily="50" charset="-128"/>
                        <a:ea typeface="游ゴシック" panose="020B0400000000000000" pitchFamily="50" charset="-128"/>
                      </a:endParaRPr>
                    </a:p>
                  </a:txBody>
                  <a:tcPr marL="68580" marR="68580" marT="34290" marB="34290"/>
                </a:tc>
                <a:extLst>
                  <a:ext uri="{0D108BD9-81ED-4DB2-BD59-A6C34878D82A}">
                    <a16:rowId xmlns:a16="http://schemas.microsoft.com/office/drawing/2014/main" val="1941379786"/>
                  </a:ext>
                </a:extLst>
              </a:tr>
              <a:tr h="274320">
                <a:tc>
                  <a:txBody>
                    <a:bodyPr/>
                    <a:lstStyle/>
                    <a:p>
                      <a:pPr lvl="0">
                        <a:buNone/>
                      </a:pPr>
                      <a:r>
                        <a:rPr lang="en-US" altLang="ja-JP" sz="1050">
                          <a:latin typeface="游ゴシック" panose="020B0400000000000000" pitchFamily="50" charset="-128"/>
                          <a:ea typeface="游ゴシック" panose="020B0400000000000000" pitchFamily="50" charset="-128"/>
                        </a:rPr>
                        <a:t>　★★</a:t>
                      </a:r>
                      <a:r>
                        <a:rPr lang="ja-JP" altLang="en-US" sz="1050">
                          <a:latin typeface="游ゴシック" panose="020B0400000000000000" pitchFamily="50" charset="-128"/>
                          <a:ea typeface="游ゴシック" panose="020B0400000000000000" pitchFamily="50" charset="-128"/>
                        </a:rPr>
                        <a:t>の受領</a:t>
                      </a:r>
                      <a:endParaRPr lang="en-US" altLang="ja-JP" sz="1050">
                        <a:latin typeface="游ゴシック" panose="020B0400000000000000" pitchFamily="50" charset="-128"/>
                        <a:ea typeface="游ゴシック" panose="020B0400000000000000" pitchFamily="50" charset="-128"/>
                      </a:endParaRPr>
                    </a:p>
                  </a:txBody>
                  <a:tcPr marL="68580" marR="68580" marT="34290" marB="34290"/>
                </a:tc>
                <a:tc>
                  <a:txBody>
                    <a:bodyPr/>
                    <a:lstStyle/>
                    <a:p>
                      <a:pPr lvl="0" algn="ctr">
                        <a:buNone/>
                      </a:pPr>
                      <a:endParaRPr lang="en-US" sz="1200">
                        <a:latin typeface="游ゴシック" panose="020B0400000000000000" pitchFamily="50" charset="-128"/>
                        <a:ea typeface="游ゴシック" panose="020B0400000000000000" pitchFamily="50" charset="-128"/>
                      </a:endParaRPr>
                    </a:p>
                  </a:txBody>
                  <a:tcPr marL="68580" marR="68580" marT="34290" marB="34290"/>
                </a:tc>
                <a:tc>
                  <a:txBody>
                    <a:bodyPr/>
                    <a:lstStyle/>
                    <a:p>
                      <a:pPr lvl="0" algn="ctr">
                        <a:buNone/>
                      </a:pPr>
                      <a:endParaRPr lang="en-US" sz="1200">
                        <a:latin typeface="游ゴシック" panose="020B0400000000000000" pitchFamily="50" charset="-128"/>
                        <a:ea typeface="游ゴシック" panose="020B0400000000000000" pitchFamily="50" charset="-128"/>
                      </a:endParaRPr>
                    </a:p>
                  </a:txBody>
                  <a:tcPr marL="68580" marR="68580" marT="34290" marB="34290"/>
                </a:tc>
                <a:tc>
                  <a:txBody>
                    <a:bodyPr/>
                    <a:lstStyle/>
                    <a:p>
                      <a:pPr lvl="0" algn="ctr">
                        <a:buNone/>
                      </a:pPr>
                      <a:endParaRPr lang="en-US" sz="1200">
                        <a:latin typeface="游ゴシック" panose="020B0400000000000000" pitchFamily="50" charset="-128"/>
                        <a:ea typeface="游ゴシック" panose="020B0400000000000000" pitchFamily="50" charset="-128"/>
                      </a:endParaRPr>
                    </a:p>
                  </a:txBody>
                  <a:tcPr marL="68580" marR="68580" marT="34290" marB="34290"/>
                </a:tc>
                <a:extLst>
                  <a:ext uri="{0D108BD9-81ED-4DB2-BD59-A6C34878D82A}">
                    <a16:rowId xmlns:a16="http://schemas.microsoft.com/office/drawing/2014/main" val="1496704231"/>
                  </a:ext>
                </a:extLst>
              </a:tr>
              <a:tr h="274320">
                <a:tc>
                  <a:txBody>
                    <a:bodyPr/>
                    <a:lstStyle/>
                    <a:p>
                      <a:pPr lvl="0">
                        <a:buNone/>
                      </a:pPr>
                      <a:r>
                        <a:rPr lang="en-US" altLang="ja-JP" sz="1050">
                          <a:latin typeface="游ゴシック" panose="020B0400000000000000" pitchFamily="50" charset="-128"/>
                          <a:ea typeface="游ゴシック" panose="020B0400000000000000" pitchFamily="50" charset="-128"/>
                        </a:rPr>
                        <a:t>　●●</a:t>
                      </a:r>
                      <a:r>
                        <a:rPr lang="ja-JP" altLang="en-US" sz="1050">
                          <a:latin typeface="游ゴシック" panose="020B0400000000000000" pitchFamily="50" charset="-128"/>
                          <a:ea typeface="游ゴシック" panose="020B0400000000000000" pitchFamily="50" charset="-128"/>
                        </a:rPr>
                        <a:t>の対応</a:t>
                      </a:r>
                      <a:endParaRPr lang="en-US" altLang="ja-JP" sz="1050">
                        <a:latin typeface="游ゴシック" panose="020B0400000000000000" pitchFamily="50" charset="-128"/>
                        <a:ea typeface="游ゴシック" panose="020B0400000000000000" pitchFamily="50" charset="-128"/>
                      </a:endParaRPr>
                    </a:p>
                  </a:txBody>
                  <a:tcPr marL="68580" marR="68580" marT="34290" marB="34290"/>
                </a:tc>
                <a:tc>
                  <a:txBody>
                    <a:bodyPr/>
                    <a:lstStyle/>
                    <a:p>
                      <a:pPr lvl="0" algn="ctr">
                        <a:buNone/>
                      </a:pPr>
                      <a:endParaRPr lang="en-US" sz="1200">
                        <a:latin typeface="游ゴシック" panose="020B0400000000000000" pitchFamily="50" charset="-128"/>
                        <a:ea typeface="游ゴシック" panose="020B0400000000000000" pitchFamily="50" charset="-128"/>
                      </a:endParaRPr>
                    </a:p>
                  </a:txBody>
                  <a:tcPr marL="68580" marR="68580" marT="34290" marB="34290"/>
                </a:tc>
                <a:tc>
                  <a:txBody>
                    <a:bodyPr/>
                    <a:lstStyle/>
                    <a:p>
                      <a:pPr lvl="0" algn="ctr">
                        <a:buNone/>
                      </a:pPr>
                      <a:endParaRPr lang="en-US" sz="1200">
                        <a:latin typeface="游ゴシック" panose="020B0400000000000000" pitchFamily="50" charset="-128"/>
                        <a:ea typeface="游ゴシック" panose="020B0400000000000000" pitchFamily="50" charset="-128"/>
                      </a:endParaRPr>
                    </a:p>
                  </a:txBody>
                  <a:tcPr marL="68580" marR="68580" marT="34290" marB="34290"/>
                </a:tc>
                <a:tc>
                  <a:txBody>
                    <a:bodyPr/>
                    <a:lstStyle/>
                    <a:p>
                      <a:pPr lvl="0" algn="ctr">
                        <a:buNone/>
                      </a:pPr>
                      <a:endParaRPr lang="en-US" sz="1200">
                        <a:latin typeface="游ゴシック" panose="020B0400000000000000" pitchFamily="50" charset="-128"/>
                        <a:ea typeface="游ゴシック" panose="020B0400000000000000" pitchFamily="50" charset="-128"/>
                      </a:endParaRPr>
                    </a:p>
                  </a:txBody>
                  <a:tcPr marL="68580" marR="68580" marT="34290" marB="34290"/>
                </a:tc>
                <a:extLst>
                  <a:ext uri="{0D108BD9-81ED-4DB2-BD59-A6C34878D82A}">
                    <a16:rowId xmlns:a16="http://schemas.microsoft.com/office/drawing/2014/main" val="415812947"/>
                  </a:ext>
                </a:extLst>
              </a:tr>
              <a:tr h="274320">
                <a:tc>
                  <a:txBody>
                    <a:bodyPr/>
                    <a:lstStyle/>
                    <a:p>
                      <a:r>
                        <a:rPr lang="en-US" sz="1050">
                          <a:latin typeface="游ゴシック" panose="020B0400000000000000" pitchFamily="50" charset="-128"/>
                          <a:ea typeface="游ゴシック" panose="020B0400000000000000" pitchFamily="50" charset="-128"/>
                        </a:rPr>
                        <a:t>　</a:t>
                      </a:r>
                      <a:r>
                        <a:rPr lang="ja-JP" altLang="en-US" sz="1050">
                          <a:latin typeface="游ゴシック" panose="020B0400000000000000" pitchFamily="50" charset="-128"/>
                          <a:ea typeface="游ゴシック" panose="020B0400000000000000" pitchFamily="50" charset="-128"/>
                        </a:rPr>
                        <a:t>会議の実施</a:t>
                      </a:r>
                    </a:p>
                  </a:txBody>
                  <a:tcPr marL="68580" marR="68580" marT="34290" marB="34290"/>
                </a:tc>
                <a:tc>
                  <a:txBody>
                    <a:bodyPr/>
                    <a:lstStyle/>
                    <a:p>
                      <a:pPr algn="ctr"/>
                      <a:endParaRPr lang="en-US" sz="1200">
                        <a:latin typeface="游ゴシック" panose="020B0400000000000000" pitchFamily="50" charset="-128"/>
                        <a:ea typeface="游ゴシック" panose="020B0400000000000000" pitchFamily="50" charset="-128"/>
                      </a:endParaRPr>
                    </a:p>
                  </a:txBody>
                  <a:tcPr marL="68580" marR="68580" marT="34290" marB="34290"/>
                </a:tc>
                <a:tc>
                  <a:txBody>
                    <a:bodyPr/>
                    <a:lstStyle/>
                    <a:p>
                      <a:pPr algn="ctr"/>
                      <a:endParaRPr lang="en-US" sz="1200">
                        <a:latin typeface="游ゴシック" panose="020B0400000000000000" pitchFamily="50" charset="-128"/>
                        <a:ea typeface="游ゴシック" panose="020B0400000000000000" pitchFamily="50" charset="-128"/>
                      </a:endParaRPr>
                    </a:p>
                  </a:txBody>
                  <a:tcPr marL="68580" marR="68580" marT="34290" marB="34290"/>
                </a:tc>
                <a:tc>
                  <a:txBody>
                    <a:bodyPr/>
                    <a:lstStyle/>
                    <a:p>
                      <a:pPr algn="ctr"/>
                      <a:endParaRPr lang="en-US" sz="1200">
                        <a:latin typeface="游ゴシック" panose="020B0400000000000000" pitchFamily="50" charset="-128"/>
                        <a:ea typeface="游ゴシック" panose="020B0400000000000000" pitchFamily="50" charset="-128"/>
                      </a:endParaRPr>
                    </a:p>
                  </a:txBody>
                  <a:tcPr marL="68580" marR="68580" marT="34290" marB="34290"/>
                </a:tc>
                <a:extLst>
                  <a:ext uri="{0D108BD9-81ED-4DB2-BD59-A6C34878D82A}">
                    <a16:rowId xmlns:a16="http://schemas.microsoft.com/office/drawing/2014/main" val="1047647177"/>
                  </a:ext>
                </a:extLst>
              </a:tr>
              <a:tr h="274320">
                <a:tc>
                  <a:txBody>
                    <a:bodyPr/>
                    <a:lstStyle/>
                    <a:p>
                      <a:pPr lvl="0">
                        <a:buNone/>
                      </a:pPr>
                      <a:r>
                        <a:rPr lang="en-US" sz="1050" b="1">
                          <a:latin typeface="游ゴシック" panose="020B0400000000000000" pitchFamily="50" charset="-128"/>
                          <a:ea typeface="游ゴシック" panose="020B0400000000000000" pitchFamily="50" charset="-128"/>
                        </a:rPr>
                        <a:t>◇◇</a:t>
                      </a:r>
                      <a:r>
                        <a:rPr lang="ja-JP" altLang="en-US" sz="1050" b="1">
                          <a:latin typeface="游ゴシック" panose="020B0400000000000000" pitchFamily="50" charset="-128"/>
                          <a:ea typeface="游ゴシック" panose="020B0400000000000000" pitchFamily="50" charset="-128"/>
                        </a:rPr>
                        <a:t>の決裁</a:t>
                      </a:r>
                    </a:p>
                  </a:txBody>
                  <a:tcPr marL="68580" marR="68580" marT="34290" marB="34290">
                    <a:solidFill>
                      <a:srgbClr val="92D050"/>
                    </a:solidFill>
                  </a:tcPr>
                </a:tc>
                <a:tc>
                  <a:txBody>
                    <a:bodyPr/>
                    <a:lstStyle/>
                    <a:p>
                      <a:pPr lvl="0" algn="ctr">
                        <a:buNone/>
                      </a:pPr>
                      <a:endParaRPr lang="en-US" sz="1200">
                        <a:latin typeface="游ゴシック" panose="020B0400000000000000" pitchFamily="50" charset="-128"/>
                        <a:ea typeface="游ゴシック" panose="020B0400000000000000" pitchFamily="50" charset="-128"/>
                      </a:endParaRPr>
                    </a:p>
                  </a:txBody>
                  <a:tcPr marL="68580" marR="68580" marT="34290" marB="34290">
                    <a:solidFill>
                      <a:srgbClr val="92D050"/>
                    </a:solidFill>
                  </a:tcPr>
                </a:tc>
                <a:tc>
                  <a:txBody>
                    <a:bodyPr/>
                    <a:lstStyle/>
                    <a:p>
                      <a:pPr lvl="0" algn="ctr">
                        <a:buNone/>
                      </a:pPr>
                      <a:endParaRPr lang="en-US" sz="1200">
                        <a:latin typeface="游ゴシック" panose="020B0400000000000000" pitchFamily="50" charset="-128"/>
                        <a:ea typeface="游ゴシック" panose="020B0400000000000000" pitchFamily="50" charset="-128"/>
                      </a:endParaRPr>
                    </a:p>
                  </a:txBody>
                  <a:tcPr marL="68580" marR="68580" marT="34290" marB="34290">
                    <a:solidFill>
                      <a:srgbClr val="92D050"/>
                    </a:solidFill>
                  </a:tcPr>
                </a:tc>
                <a:tc>
                  <a:txBody>
                    <a:bodyPr/>
                    <a:lstStyle/>
                    <a:p>
                      <a:pPr lvl="0" algn="ctr">
                        <a:buNone/>
                      </a:pPr>
                      <a:endParaRPr lang="en-US" sz="1200">
                        <a:latin typeface="游ゴシック" panose="020B0400000000000000" pitchFamily="50" charset="-128"/>
                        <a:ea typeface="游ゴシック" panose="020B0400000000000000" pitchFamily="50" charset="-128"/>
                      </a:endParaRPr>
                    </a:p>
                  </a:txBody>
                  <a:tcPr marL="68580" marR="68580" marT="34290" marB="34290">
                    <a:solidFill>
                      <a:srgbClr val="92D050"/>
                    </a:solidFill>
                  </a:tcPr>
                </a:tc>
                <a:extLst>
                  <a:ext uri="{0D108BD9-81ED-4DB2-BD59-A6C34878D82A}">
                    <a16:rowId xmlns:a16="http://schemas.microsoft.com/office/drawing/2014/main" val="2486934174"/>
                  </a:ext>
                </a:extLst>
              </a:tr>
              <a:tr h="274320">
                <a:tc>
                  <a:txBody>
                    <a:bodyPr/>
                    <a:lstStyle/>
                    <a:p>
                      <a:pPr lvl="0">
                        <a:buNone/>
                      </a:pPr>
                      <a:r>
                        <a:rPr lang="en-US" sz="1050">
                          <a:latin typeface="游ゴシック" panose="020B0400000000000000" pitchFamily="50" charset="-128"/>
                          <a:ea typeface="游ゴシック" panose="020B0400000000000000" pitchFamily="50" charset="-128"/>
                        </a:rPr>
                        <a:t>　</a:t>
                      </a:r>
                      <a:r>
                        <a:rPr lang="ja-JP" altLang="en-US" sz="1050">
                          <a:latin typeface="游ゴシック" panose="020B0400000000000000" pitchFamily="50" charset="-128"/>
                          <a:ea typeface="游ゴシック" panose="020B0400000000000000" pitchFamily="50" charset="-128"/>
                        </a:rPr>
                        <a:t>企画案だし</a:t>
                      </a:r>
                    </a:p>
                  </a:txBody>
                  <a:tcPr marL="68580" marR="68580" marT="34290" marB="34290"/>
                </a:tc>
                <a:tc>
                  <a:txBody>
                    <a:bodyPr/>
                    <a:lstStyle/>
                    <a:p>
                      <a:pPr lvl="0" algn="ctr">
                        <a:buNone/>
                      </a:pPr>
                      <a:endParaRPr lang="en-US" sz="1200">
                        <a:latin typeface="游ゴシック" panose="020B0400000000000000" pitchFamily="50" charset="-128"/>
                        <a:ea typeface="游ゴシック" panose="020B0400000000000000" pitchFamily="50" charset="-128"/>
                      </a:endParaRPr>
                    </a:p>
                  </a:txBody>
                  <a:tcPr marL="68580" marR="68580" marT="34290" marB="34290"/>
                </a:tc>
                <a:tc>
                  <a:txBody>
                    <a:bodyPr/>
                    <a:lstStyle/>
                    <a:p>
                      <a:pPr lvl="0" algn="ctr">
                        <a:buNone/>
                      </a:pPr>
                      <a:endParaRPr lang="en-US" sz="1200">
                        <a:latin typeface="游ゴシック" panose="020B0400000000000000" pitchFamily="50" charset="-128"/>
                        <a:ea typeface="游ゴシック" panose="020B0400000000000000" pitchFamily="50" charset="-128"/>
                      </a:endParaRPr>
                    </a:p>
                  </a:txBody>
                  <a:tcPr marL="68580" marR="68580" marT="34290" marB="34290"/>
                </a:tc>
                <a:tc>
                  <a:txBody>
                    <a:bodyPr/>
                    <a:lstStyle/>
                    <a:p>
                      <a:pPr lvl="0" algn="ctr">
                        <a:buNone/>
                      </a:pPr>
                      <a:endParaRPr lang="en-US" sz="1200">
                        <a:latin typeface="游ゴシック" panose="020B0400000000000000" pitchFamily="50" charset="-128"/>
                        <a:ea typeface="游ゴシック" panose="020B0400000000000000" pitchFamily="50" charset="-128"/>
                      </a:endParaRPr>
                    </a:p>
                  </a:txBody>
                  <a:tcPr marL="68580" marR="68580" marT="34290" marB="34290"/>
                </a:tc>
                <a:extLst>
                  <a:ext uri="{0D108BD9-81ED-4DB2-BD59-A6C34878D82A}">
                    <a16:rowId xmlns:a16="http://schemas.microsoft.com/office/drawing/2014/main" val="4194187074"/>
                  </a:ext>
                </a:extLst>
              </a:tr>
              <a:tr h="274320">
                <a:tc>
                  <a:txBody>
                    <a:bodyPr/>
                    <a:lstStyle/>
                    <a:p>
                      <a:pPr lvl="0">
                        <a:buNone/>
                      </a:pPr>
                      <a:r>
                        <a:rPr lang="en-US" sz="1050">
                          <a:latin typeface="游ゴシック" panose="020B0400000000000000" pitchFamily="50" charset="-128"/>
                          <a:ea typeface="游ゴシック" panose="020B0400000000000000" pitchFamily="50" charset="-128"/>
                        </a:rPr>
                        <a:t>　</a:t>
                      </a:r>
                      <a:r>
                        <a:rPr lang="ja-JP" altLang="en-US" sz="1050">
                          <a:latin typeface="游ゴシック" panose="020B0400000000000000" pitchFamily="50" charset="-128"/>
                          <a:ea typeface="游ゴシック" panose="020B0400000000000000" pitchFamily="50" charset="-128"/>
                        </a:rPr>
                        <a:t>起案</a:t>
                      </a:r>
                      <a:endParaRPr lang="en-US" sz="1050">
                        <a:latin typeface="游ゴシック" panose="020B0400000000000000" pitchFamily="50" charset="-128"/>
                        <a:ea typeface="游ゴシック" panose="020B0400000000000000" pitchFamily="50" charset="-128"/>
                      </a:endParaRPr>
                    </a:p>
                  </a:txBody>
                  <a:tcPr marL="68580" marR="68580" marT="34290" marB="34290"/>
                </a:tc>
                <a:tc>
                  <a:txBody>
                    <a:bodyPr/>
                    <a:lstStyle/>
                    <a:p>
                      <a:pPr lvl="0" algn="ctr">
                        <a:buNone/>
                      </a:pPr>
                      <a:endParaRPr lang="en-US" sz="1200">
                        <a:latin typeface="游ゴシック" panose="020B0400000000000000" pitchFamily="50" charset="-128"/>
                        <a:ea typeface="游ゴシック" panose="020B0400000000000000" pitchFamily="50" charset="-128"/>
                      </a:endParaRPr>
                    </a:p>
                  </a:txBody>
                  <a:tcPr marL="68580" marR="68580" marT="34290" marB="34290"/>
                </a:tc>
                <a:tc>
                  <a:txBody>
                    <a:bodyPr/>
                    <a:lstStyle/>
                    <a:p>
                      <a:pPr lvl="0" algn="ctr">
                        <a:buNone/>
                      </a:pPr>
                      <a:endParaRPr lang="en-US" sz="1200">
                        <a:latin typeface="游ゴシック" panose="020B0400000000000000" pitchFamily="50" charset="-128"/>
                        <a:ea typeface="游ゴシック" panose="020B0400000000000000" pitchFamily="50" charset="-128"/>
                      </a:endParaRPr>
                    </a:p>
                  </a:txBody>
                  <a:tcPr marL="68580" marR="68580" marT="34290" marB="34290"/>
                </a:tc>
                <a:tc>
                  <a:txBody>
                    <a:bodyPr/>
                    <a:lstStyle/>
                    <a:p>
                      <a:pPr lvl="0" algn="ctr">
                        <a:buNone/>
                      </a:pPr>
                      <a:endParaRPr lang="en-US" sz="1200">
                        <a:latin typeface="游ゴシック" panose="020B0400000000000000" pitchFamily="50" charset="-128"/>
                        <a:ea typeface="游ゴシック" panose="020B0400000000000000" pitchFamily="50" charset="-128"/>
                      </a:endParaRPr>
                    </a:p>
                  </a:txBody>
                  <a:tcPr marL="68580" marR="68580" marT="34290" marB="34290"/>
                </a:tc>
                <a:extLst>
                  <a:ext uri="{0D108BD9-81ED-4DB2-BD59-A6C34878D82A}">
                    <a16:rowId xmlns:a16="http://schemas.microsoft.com/office/drawing/2014/main" val="3680257996"/>
                  </a:ext>
                </a:extLst>
              </a:tr>
            </a:tbl>
          </a:graphicData>
        </a:graphic>
      </p:graphicFrame>
      <p:sp>
        <p:nvSpPr>
          <p:cNvPr id="15" name="Rectangle: Rounded Corners 14">
            <a:extLst>
              <a:ext uri="{FF2B5EF4-FFF2-40B4-BE49-F238E27FC236}">
                <a16:creationId xmlns:a16="http://schemas.microsoft.com/office/drawing/2014/main" id="{482677EC-D4D1-355F-2C24-A7506D8E6D5A}"/>
              </a:ext>
            </a:extLst>
          </p:cNvPr>
          <p:cNvSpPr/>
          <p:nvPr/>
        </p:nvSpPr>
        <p:spPr>
          <a:xfrm>
            <a:off x="2863020" y="3992573"/>
            <a:ext cx="527538" cy="17765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6" name="Rectangle: Rounded Corners 15">
            <a:extLst>
              <a:ext uri="{FF2B5EF4-FFF2-40B4-BE49-F238E27FC236}">
                <a16:creationId xmlns:a16="http://schemas.microsoft.com/office/drawing/2014/main" id="{2438F7F9-D5FD-B24A-6A83-4B0693AA1396}"/>
              </a:ext>
            </a:extLst>
          </p:cNvPr>
          <p:cNvSpPr/>
          <p:nvPr/>
        </p:nvSpPr>
        <p:spPr>
          <a:xfrm>
            <a:off x="3121370" y="4290065"/>
            <a:ext cx="770230" cy="185482"/>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7" name="Rectangle: Rounded Corners 16">
            <a:extLst>
              <a:ext uri="{FF2B5EF4-FFF2-40B4-BE49-F238E27FC236}">
                <a16:creationId xmlns:a16="http://schemas.microsoft.com/office/drawing/2014/main" id="{5AC1CD40-903D-C4D5-FDAD-FD30FC019948}"/>
              </a:ext>
            </a:extLst>
          </p:cNvPr>
          <p:cNvSpPr/>
          <p:nvPr/>
        </p:nvSpPr>
        <p:spPr>
          <a:xfrm>
            <a:off x="3364061" y="4571901"/>
            <a:ext cx="527538" cy="17765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8" name="Rectangle: Rounded Corners 17">
            <a:extLst>
              <a:ext uri="{FF2B5EF4-FFF2-40B4-BE49-F238E27FC236}">
                <a16:creationId xmlns:a16="http://schemas.microsoft.com/office/drawing/2014/main" id="{591E19B5-7306-6E5C-11EC-47B7E48662BD}"/>
              </a:ext>
            </a:extLst>
          </p:cNvPr>
          <p:cNvSpPr/>
          <p:nvPr/>
        </p:nvSpPr>
        <p:spPr>
          <a:xfrm>
            <a:off x="4444430" y="4853736"/>
            <a:ext cx="527538" cy="17765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19" name="Rectangle: Rounded Corners 18">
            <a:extLst>
              <a:ext uri="{FF2B5EF4-FFF2-40B4-BE49-F238E27FC236}">
                <a16:creationId xmlns:a16="http://schemas.microsoft.com/office/drawing/2014/main" id="{EF9CA5D4-716E-5912-F06B-777870B44F13}"/>
              </a:ext>
            </a:extLst>
          </p:cNvPr>
          <p:cNvSpPr/>
          <p:nvPr/>
        </p:nvSpPr>
        <p:spPr>
          <a:xfrm>
            <a:off x="2863020" y="5370436"/>
            <a:ext cx="527538" cy="17765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0" name="Rectangle: Rounded Corners 19">
            <a:extLst>
              <a:ext uri="{FF2B5EF4-FFF2-40B4-BE49-F238E27FC236}">
                <a16:creationId xmlns:a16="http://schemas.microsoft.com/office/drawing/2014/main" id="{6CC98714-F464-4AF0-1CBC-628234BD65F6}"/>
              </a:ext>
            </a:extLst>
          </p:cNvPr>
          <p:cNvSpPr/>
          <p:nvPr/>
        </p:nvSpPr>
        <p:spPr>
          <a:xfrm>
            <a:off x="3395376" y="5667928"/>
            <a:ext cx="527538" cy="177653"/>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21" name="正方形/長方形 8">
            <a:extLst>
              <a:ext uri="{FF2B5EF4-FFF2-40B4-BE49-F238E27FC236}">
                <a16:creationId xmlns:a16="http://schemas.microsoft.com/office/drawing/2014/main" id="{A4B537F0-97FC-A43A-7DDE-630B3009C4B5}"/>
              </a:ext>
            </a:extLst>
          </p:cNvPr>
          <p:cNvSpPr/>
          <p:nvPr/>
        </p:nvSpPr>
        <p:spPr>
          <a:xfrm>
            <a:off x="6044315" y="3130836"/>
            <a:ext cx="4115939" cy="3144456"/>
          </a:xfrm>
          <a:prstGeom prst="rect">
            <a:avLst/>
          </a:prstGeom>
          <a:solidFill>
            <a:schemeClr val="accent2">
              <a:lumMod val="20000"/>
              <a:lumOff val="80000"/>
            </a:schemeClr>
          </a:solidFill>
          <a:ln>
            <a:solidFill>
              <a:schemeClr val="accent2">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27000" tIns="27000" rIns="27000" bIns="27000" rtlCol="0" anchor="t"/>
          <a:lstStyle/>
          <a:p>
            <a:pPr algn="ctr"/>
            <a:r>
              <a:rPr lang="ja-JP" altLang="en-US" sz="1350" b="1">
                <a:solidFill>
                  <a:schemeClr val="accent6">
                    <a:lumMod val="50000"/>
                  </a:schemeClr>
                </a:solidFill>
                <a:latin typeface="游ゴシック"/>
                <a:ea typeface="游ゴシック"/>
              </a:rPr>
              <a:t>○○申請　対応状況</a:t>
            </a:r>
          </a:p>
          <a:p>
            <a:pPr algn="ctr"/>
            <a:endParaRPr lang="ja-JP" altLang="en-US" sz="1350" b="1">
              <a:solidFill>
                <a:schemeClr val="accent6">
                  <a:lumMod val="50000"/>
                </a:schemeClr>
              </a:solidFill>
              <a:latin typeface="游ゴシック"/>
              <a:ea typeface="游ゴシック"/>
            </a:endParaRPr>
          </a:p>
          <a:p>
            <a:pPr algn="ctr"/>
            <a:endParaRPr lang="ja-JP" altLang="en-US" sz="1350" b="1">
              <a:solidFill>
                <a:schemeClr val="accent6">
                  <a:lumMod val="50000"/>
                </a:schemeClr>
              </a:solidFill>
              <a:latin typeface="游ゴシック"/>
              <a:ea typeface="游ゴシック"/>
            </a:endParaRPr>
          </a:p>
          <a:p>
            <a:pPr algn="ctr"/>
            <a:endParaRPr lang="ja-JP" altLang="en-US" sz="1350" b="1">
              <a:solidFill>
                <a:schemeClr val="accent6">
                  <a:lumMod val="50000"/>
                </a:schemeClr>
              </a:solidFill>
              <a:latin typeface="游ゴシック"/>
              <a:ea typeface="游ゴシック"/>
            </a:endParaRPr>
          </a:p>
        </p:txBody>
      </p:sp>
      <p:pic>
        <p:nvPicPr>
          <p:cNvPr id="24" name="Picture 23">
            <a:extLst>
              <a:ext uri="{FF2B5EF4-FFF2-40B4-BE49-F238E27FC236}">
                <a16:creationId xmlns:a16="http://schemas.microsoft.com/office/drawing/2014/main" id="{9607076F-D26B-36A7-986D-A111A277A320}"/>
              </a:ext>
            </a:extLst>
          </p:cNvPr>
          <p:cNvPicPr>
            <a:picLocks noChangeAspect="1"/>
          </p:cNvPicPr>
          <p:nvPr/>
        </p:nvPicPr>
        <p:blipFill>
          <a:blip r:embed="rId3"/>
          <a:stretch>
            <a:fillRect/>
          </a:stretch>
        </p:blipFill>
        <p:spPr>
          <a:xfrm>
            <a:off x="6135566" y="3526856"/>
            <a:ext cx="3928697" cy="2393706"/>
          </a:xfrm>
          <a:prstGeom prst="rect">
            <a:avLst/>
          </a:prstGeom>
        </p:spPr>
      </p:pic>
      <p:sp>
        <p:nvSpPr>
          <p:cNvPr id="6" name="タイトル 1">
            <a:extLst>
              <a:ext uri="{FF2B5EF4-FFF2-40B4-BE49-F238E27FC236}">
                <a16:creationId xmlns:a16="http://schemas.microsoft.com/office/drawing/2014/main" id="{4202E854-7B5D-9393-A04E-600179C3BC68}"/>
              </a:ext>
            </a:extLst>
          </p:cNvPr>
          <p:cNvSpPr>
            <a:spLocks noGrp="1"/>
          </p:cNvSpPr>
          <p:nvPr>
            <p:ph type="title"/>
          </p:nvPr>
        </p:nvSpPr>
        <p:spPr>
          <a:xfrm>
            <a:off x="6549" y="0"/>
            <a:ext cx="7019925" cy="360363"/>
          </a:xfrm>
        </p:spPr>
        <p:txBody>
          <a:bodyPr/>
          <a:lstStyle/>
          <a:p>
            <a:r>
              <a:rPr kumimoji="1" lang="ja-JP" altLang="en-US" dirty="0"/>
              <a:t>２　職員ポータルのイメージ　</a:t>
            </a:r>
            <a:r>
              <a:rPr lang="ja-JP" altLang="en-US" dirty="0"/>
              <a:t>ダッシュボード機能</a:t>
            </a:r>
            <a:endParaRPr kumimoji="1" lang="ja-JP" altLang="en-US" dirty="0"/>
          </a:p>
        </p:txBody>
      </p:sp>
      <p:sp>
        <p:nvSpPr>
          <p:cNvPr id="23" name="正方形/長方形 22">
            <a:extLst>
              <a:ext uri="{FF2B5EF4-FFF2-40B4-BE49-F238E27FC236}">
                <a16:creationId xmlns:a16="http://schemas.microsoft.com/office/drawing/2014/main" id="{C2FADD85-3488-B3F7-A5DD-4C6C517FF77C}"/>
              </a:ext>
            </a:extLst>
          </p:cNvPr>
          <p:cNvSpPr/>
          <p:nvPr/>
        </p:nvSpPr>
        <p:spPr>
          <a:xfrm>
            <a:off x="1619250" y="541076"/>
            <a:ext cx="4728936" cy="377301"/>
          </a:xfrm>
          <a:prstGeom prst="rect">
            <a:avLst/>
          </a:prstGeom>
          <a:solidFill>
            <a:schemeClr val="accent1">
              <a:lumMod val="20000"/>
              <a:lumOff val="80000"/>
            </a:schemeClr>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ja-JP" altLang="en-US">
                <a:solidFill>
                  <a:schemeClr val="accent6">
                    <a:lumMod val="50000"/>
                  </a:schemeClr>
                </a:solidFill>
                <a:latin typeface="游ゴシック" panose="020B0400000000000000" pitchFamily="50" charset="-128"/>
                <a:ea typeface="游ゴシック" panose="020B0400000000000000" pitchFamily="50" charset="-128"/>
              </a:rPr>
              <a:t>検索</a:t>
            </a:r>
          </a:p>
        </p:txBody>
      </p:sp>
      <p:sp>
        <p:nvSpPr>
          <p:cNvPr id="25" name="四角形: 角度付き 24">
            <a:extLst>
              <a:ext uri="{FF2B5EF4-FFF2-40B4-BE49-F238E27FC236}">
                <a16:creationId xmlns:a16="http://schemas.microsoft.com/office/drawing/2014/main" id="{EE7AF137-FB1B-6E46-F16B-AFF58FF88B95}"/>
              </a:ext>
            </a:extLst>
          </p:cNvPr>
          <p:cNvSpPr/>
          <p:nvPr/>
        </p:nvSpPr>
        <p:spPr>
          <a:xfrm>
            <a:off x="6477000" y="541075"/>
            <a:ext cx="904875" cy="360100"/>
          </a:xfrm>
          <a:prstGeom prst="bevel">
            <a:avLst/>
          </a:prstGeom>
          <a:solidFill>
            <a:schemeClr val="accent1">
              <a:lumMod val="60000"/>
              <a:lumOff val="40000"/>
            </a:schemeClr>
          </a:solidFill>
          <a:ln w="19050">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ctr"/>
            <a:r>
              <a:rPr kumimoji="1" lang="ja-JP" altLang="en-US">
                <a:solidFill>
                  <a:schemeClr val="accent6">
                    <a:lumMod val="50000"/>
                  </a:schemeClr>
                </a:solidFill>
                <a:latin typeface="游ゴシック" panose="020B0400000000000000" pitchFamily="50" charset="-128"/>
                <a:ea typeface="游ゴシック" panose="020B0400000000000000" pitchFamily="50" charset="-128"/>
              </a:rPr>
              <a:t>検索</a:t>
            </a:r>
          </a:p>
        </p:txBody>
      </p:sp>
      <p:sp>
        <p:nvSpPr>
          <p:cNvPr id="26" name="正方形/長方形 25">
            <a:extLst>
              <a:ext uri="{FF2B5EF4-FFF2-40B4-BE49-F238E27FC236}">
                <a16:creationId xmlns:a16="http://schemas.microsoft.com/office/drawing/2014/main" id="{EA29EE60-9B4B-2F3C-BD16-87C25D0D2D87}"/>
              </a:ext>
            </a:extLst>
          </p:cNvPr>
          <p:cNvSpPr/>
          <p:nvPr/>
        </p:nvSpPr>
        <p:spPr>
          <a:xfrm>
            <a:off x="1619249" y="1001339"/>
            <a:ext cx="8923245" cy="377301"/>
          </a:xfrm>
          <a:prstGeom prst="rect">
            <a:avLst/>
          </a:prstGeom>
          <a:solidFill>
            <a:schemeClr val="accent5">
              <a:lumMod val="20000"/>
              <a:lumOff val="80000"/>
            </a:schemeClr>
          </a:solidFill>
          <a:ln>
            <a:solidFill>
              <a:schemeClr val="accent5">
                <a:lumMod val="75000"/>
              </a:schemeClr>
            </a:solidFill>
          </a:ln>
        </p:spPr>
        <p:style>
          <a:lnRef idx="2">
            <a:schemeClr val="accent1">
              <a:shade val="15000"/>
            </a:schemeClr>
          </a:lnRef>
          <a:fillRef idx="1">
            <a:schemeClr val="accent1"/>
          </a:fillRef>
          <a:effectRef idx="0">
            <a:schemeClr val="accent1"/>
          </a:effectRef>
          <a:fontRef idx="minor">
            <a:schemeClr val="lt1"/>
          </a:fontRef>
        </p:style>
        <p:txBody>
          <a:bodyPr lIns="36000" tIns="36000" rIns="36000" bIns="36000" rtlCol="0" anchor="ctr"/>
          <a:lstStyle/>
          <a:p>
            <a:pPr algn="r"/>
            <a:r>
              <a:rPr lang="ja-JP" altLang="en-US" sz="1600" b="1">
                <a:solidFill>
                  <a:schemeClr val="accent6">
                    <a:lumMod val="50000"/>
                  </a:schemeClr>
                </a:solidFill>
                <a:latin typeface="游ゴシック" panose="020B0400000000000000" pitchFamily="50" charset="-128"/>
                <a:ea typeface="游ゴシック" panose="020B0400000000000000" pitchFamily="50" charset="-128"/>
              </a:rPr>
              <a:t>ナビゲーション</a:t>
            </a:r>
          </a:p>
        </p:txBody>
      </p:sp>
      <p:sp>
        <p:nvSpPr>
          <p:cNvPr id="27" name="楕円 26">
            <a:extLst>
              <a:ext uri="{FF2B5EF4-FFF2-40B4-BE49-F238E27FC236}">
                <a16:creationId xmlns:a16="http://schemas.microsoft.com/office/drawing/2014/main" id="{DEF795E5-2BF3-802B-203A-C9D283B71D8F}"/>
              </a:ext>
            </a:extLst>
          </p:cNvPr>
          <p:cNvSpPr/>
          <p:nvPr/>
        </p:nvSpPr>
        <p:spPr>
          <a:xfrm>
            <a:off x="7892196" y="464125"/>
            <a:ext cx="504000" cy="504000"/>
          </a:xfrm>
          <a:prstGeom prst="ellipse">
            <a:avLst/>
          </a:prstGeom>
          <a:solidFill>
            <a:srgbClr val="EFF7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28" name="グラフィックス 27" descr="オフィス ワーカー (男性) 単色塗りつぶし">
            <a:extLst>
              <a:ext uri="{FF2B5EF4-FFF2-40B4-BE49-F238E27FC236}">
                <a16:creationId xmlns:a16="http://schemas.microsoft.com/office/drawing/2014/main" id="{C2BD297A-9AB3-A37B-D087-75DB5BC2ED0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926212" y="482056"/>
            <a:ext cx="443753" cy="443753"/>
          </a:xfrm>
          <a:prstGeom prst="rect">
            <a:avLst/>
          </a:prstGeom>
        </p:spPr>
      </p:pic>
      <p:sp>
        <p:nvSpPr>
          <p:cNvPr id="29" name="テキスト ボックス 28">
            <a:extLst>
              <a:ext uri="{FF2B5EF4-FFF2-40B4-BE49-F238E27FC236}">
                <a16:creationId xmlns:a16="http://schemas.microsoft.com/office/drawing/2014/main" id="{F4284433-98E7-7C83-8312-6F062A377A6A}"/>
              </a:ext>
            </a:extLst>
          </p:cNvPr>
          <p:cNvSpPr txBox="1"/>
          <p:nvPr/>
        </p:nvSpPr>
        <p:spPr>
          <a:xfrm>
            <a:off x="8403979" y="579878"/>
            <a:ext cx="1663387" cy="288000"/>
          </a:xfrm>
          <a:prstGeom prst="rect">
            <a:avLst/>
          </a:prstGeom>
          <a:noFill/>
        </p:spPr>
        <p:txBody>
          <a:bodyPr wrap="square" lIns="36000" tIns="36000" rIns="36000" bIns="36000" rtlCol="0">
            <a:noAutofit/>
          </a:bodyPr>
          <a:lstStyle/>
          <a:p>
            <a:r>
              <a:rPr lang="ja-JP" altLang="en-US" sz="1400">
                <a:solidFill>
                  <a:schemeClr val="accent6">
                    <a:lumMod val="50000"/>
                  </a:schemeClr>
                </a:solidFill>
                <a:latin typeface="游ゴシック" panose="020B0400000000000000" pitchFamily="50" charset="-128"/>
                <a:ea typeface="游ゴシック" panose="020B0400000000000000" pitchFamily="50" charset="-128"/>
              </a:rPr>
              <a:t>所属・役職・氏名</a:t>
            </a:r>
          </a:p>
        </p:txBody>
      </p:sp>
      <p:graphicFrame>
        <p:nvGraphicFramePr>
          <p:cNvPr id="30" name="表 29">
            <a:extLst>
              <a:ext uri="{FF2B5EF4-FFF2-40B4-BE49-F238E27FC236}">
                <a16:creationId xmlns:a16="http://schemas.microsoft.com/office/drawing/2014/main" id="{A203B40C-03C6-DE16-B982-42C6E1DFCE93}"/>
              </a:ext>
            </a:extLst>
          </p:cNvPr>
          <p:cNvGraphicFramePr>
            <a:graphicFrameLocks noGrp="1"/>
          </p:cNvGraphicFramePr>
          <p:nvPr>
            <p:extLst>
              <p:ext uri="{D42A27DB-BD31-4B8C-83A1-F6EECF244321}">
                <p14:modId xmlns:p14="http://schemas.microsoft.com/office/powerpoint/2010/main" val="1779884556"/>
              </p:ext>
            </p:extLst>
          </p:nvPr>
        </p:nvGraphicFramePr>
        <p:xfrm>
          <a:off x="1752602" y="1065159"/>
          <a:ext cx="6139594" cy="248628"/>
        </p:xfrm>
        <a:graphic>
          <a:graphicData uri="http://schemas.openxmlformats.org/drawingml/2006/table">
            <a:tbl>
              <a:tblPr firstRow="1" bandRow="1">
                <a:tableStyleId>{2D5ABB26-0587-4C30-8999-92F81FD0307C}</a:tableStyleId>
              </a:tblPr>
              <a:tblGrid>
                <a:gridCol w="837803">
                  <a:extLst>
                    <a:ext uri="{9D8B030D-6E8A-4147-A177-3AD203B41FA5}">
                      <a16:colId xmlns:a16="http://schemas.microsoft.com/office/drawing/2014/main" val="1869977404"/>
                    </a:ext>
                  </a:extLst>
                </a:gridCol>
                <a:gridCol w="526552">
                  <a:extLst>
                    <a:ext uri="{9D8B030D-6E8A-4147-A177-3AD203B41FA5}">
                      <a16:colId xmlns:a16="http://schemas.microsoft.com/office/drawing/2014/main" val="3726149595"/>
                    </a:ext>
                  </a:extLst>
                </a:gridCol>
                <a:gridCol w="682177">
                  <a:extLst>
                    <a:ext uri="{9D8B030D-6E8A-4147-A177-3AD203B41FA5}">
                      <a16:colId xmlns:a16="http://schemas.microsoft.com/office/drawing/2014/main" val="3884326036"/>
                    </a:ext>
                  </a:extLst>
                </a:gridCol>
                <a:gridCol w="682177">
                  <a:extLst>
                    <a:ext uri="{9D8B030D-6E8A-4147-A177-3AD203B41FA5}">
                      <a16:colId xmlns:a16="http://schemas.microsoft.com/office/drawing/2014/main" val="2008781903"/>
                    </a:ext>
                  </a:extLst>
                </a:gridCol>
                <a:gridCol w="682177">
                  <a:extLst>
                    <a:ext uri="{9D8B030D-6E8A-4147-A177-3AD203B41FA5}">
                      <a16:colId xmlns:a16="http://schemas.microsoft.com/office/drawing/2014/main" val="2442862816"/>
                    </a:ext>
                  </a:extLst>
                </a:gridCol>
                <a:gridCol w="682177">
                  <a:extLst>
                    <a:ext uri="{9D8B030D-6E8A-4147-A177-3AD203B41FA5}">
                      <a16:colId xmlns:a16="http://schemas.microsoft.com/office/drawing/2014/main" val="49417916"/>
                    </a:ext>
                  </a:extLst>
                </a:gridCol>
                <a:gridCol w="682177">
                  <a:extLst>
                    <a:ext uri="{9D8B030D-6E8A-4147-A177-3AD203B41FA5}">
                      <a16:colId xmlns:a16="http://schemas.microsoft.com/office/drawing/2014/main" val="1439162888"/>
                    </a:ext>
                  </a:extLst>
                </a:gridCol>
                <a:gridCol w="682177">
                  <a:extLst>
                    <a:ext uri="{9D8B030D-6E8A-4147-A177-3AD203B41FA5}">
                      <a16:colId xmlns:a16="http://schemas.microsoft.com/office/drawing/2014/main" val="1582300012"/>
                    </a:ext>
                  </a:extLst>
                </a:gridCol>
                <a:gridCol w="682177">
                  <a:extLst>
                    <a:ext uri="{9D8B030D-6E8A-4147-A177-3AD203B41FA5}">
                      <a16:colId xmlns:a16="http://schemas.microsoft.com/office/drawing/2014/main" val="2714828161"/>
                    </a:ext>
                  </a:extLst>
                </a:gridCol>
              </a:tblGrid>
              <a:tr h="248628">
                <a:tc>
                  <a:txBody>
                    <a:bodyPr/>
                    <a:lstStyle/>
                    <a:p>
                      <a:r>
                        <a:rPr lang="ja-JP" altLang="en-US" sz="900">
                          <a:latin typeface="游ゴシック"/>
                          <a:ea typeface="游ゴシック"/>
                        </a:rPr>
                        <a:t>組織目標</a:t>
                      </a:r>
                      <a:r>
                        <a:rPr kumimoji="1" lang="ja-JP" altLang="en-US" sz="900">
                          <a:latin typeface="游ゴシック"/>
                          <a:ea typeface="游ゴシック"/>
                        </a:rPr>
                        <a:t>　▼</a:t>
                      </a: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人事▼</a:t>
                      </a: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財政　</a:t>
                      </a:r>
                      <a:r>
                        <a:rPr kumimoji="1" lang="ja-JP" altLang="en-US" sz="900" b="0" i="0" u="none" strike="noStrike" kern="120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1" lang="ja-JP" altLang="en-US" sz="900">
                        <a:latin typeface="游ゴシック" panose="020B0400000000000000" pitchFamily="50" charset="-128"/>
                        <a:ea typeface="游ゴシック" panose="020B0400000000000000" pitchFamily="50" charset="-128"/>
                      </a:endParaRP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会計　</a:t>
                      </a:r>
                      <a:r>
                        <a:rPr kumimoji="1" lang="ja-JP" altLang="en-US" sz="900" b="0" i="0" u="none" strike="noStrike" kern="120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1" lang="ja-JP" altLang="en-US" sz="900">
                        <a:latin typeface="游ゴシック" panose="020B0400000000000000" pitchFamily="50" charset="-128"/>
                        <a:ea typeface="游ゴシック" panose="020B0400000000000000" pitchFamily="50" charset="-128"/>
                      </a:endParaRP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資産管理</a:t>
                      </a:r>
                      <a:r>
                        <a:rPr kumimoji="1" lang="ja-JP" altLang="en-US" sz="900" b="0" i="0" u="none" strike="noStrike" kern="120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1" lang="ja-JP" altLang="en-US" sz="900">
                        <a:latin typeface="游ゴシック" panose="020B0400000000000000" pitchFamily="50" charset="-128"/>
                        <a:ea typeface="游ゴシック" panose="020B0400000000000000" pitchFamily="50" charset="-128"/>
                      </a:endParaRP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契約　</a:t>
                      </a:r>
                      <a:r>
                        <a:rPr kumimoji="1" lang="ja-JP" altLang="en-US" sz="900" b="0" i="0" u="none" strike="noStrike" kern="120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1" lang="ja-JP" altLang="en-US" sz="900">
                        <a:latin typeface="游ゴシック" panose="020B0400000000000000" pitchFamily="50" charset="-128"/>
                        <a:ea typeface="游ゴシック" panose="020B0400000000000000" pitchFamily="50" charset="-128"/>
                      </a:endParaRP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広報　</a:t>
                      </a:r>
                      <a:r>
                        <a:rPr kumimoji="1" lang="ja-JP" altLang="en-US" sz="900" b="0" i="0" u="none" strike="noStrike" kern="120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1" lang="ja-JP" altLang="en-US" sz="900">
                        <a:latin typeface="游ゴシック" panose="020B0400000000000000" pitchFamily="50" charset="-128"/>
                        <a:ea typeface="游ゴシック" panose="020B0400000000000000" pitchFamily="50" charset="-128"/>
                      </a:endParaRP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企画　</a:t>
                      </a:r>
                      <a:r>
                        <a:rPr kumimoji="1" lang="ja-JP" altLang="en-US" sz="900" b="0" i="0" u="none" strike="noStrike" kern="120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1" lang="ja-JP" altLang="en-US" sz="900">
                        <a:latin typeface="游ゴシック" panose="020B0400000000000000" pitchFamily="50" charset="-128"/>
                        <a:ea typeface="游ゴシック" panose="020B0400000000000000" pitchFamily="50" charset="-128"/>
                      </a:endParaRPr>
                    </a:p>
                  </a:txBody>
                  <a:tcPr marL="36000" marR="36000" marT="36000" marB="36000">
                    <a:noFill/>
                  </a:tcPr>
                </a:tc>
                <a:tc>
                  <a:txBody>
                    <a:bodyPr/>
                    <a:lstStyle/>
                    <a:p>
                      <a:r>
                        <a:rPr kumimoji="1" lang="ja-JP" altLang="en-US" sz="900">
                          <a:latin typeface="游ゴシック" panose="020B0400000000000000" pitchFamily="50" charset="-128"/>
                          <a:ea typeface="游ゴシック" panose="020B0400000000000000" pitchFamily="50" charset="-128"/>
                        </a:rPr>
                        <a:t>防災　</a:t>
                      </a:r>
                      <a:r>
                        <a:rPr kumimoji="1" lang="ja-JP" altLang="en-US" sz="900" b="0" i="0" u="none" strike="noStrike" kern="1200" cap="none" spc="0" normalizeH="0" baseline="0" noProof="0">
                          <a:ln>
                            <a:noFill/>
                          </a:ln>
                          <a:solidFill>
                            <a:prstClr val="black"/>
                          </a:solidFill>
                          <a:effectLst/>
                          <a:uLnTx/>
                          <a:uFillTx/>
                          <a:latin typeface="游ゴシック" panose="020B0400000000000000" pitchFamily="50" charset="-128"/>
                          <a:ea typeface="游ゴシック" panose="020B0400000000000000" pitchFamily="50" charset="-128"/>
                          <a:cs typeface="+mn-cs"/>
                        </a:rPr>
                        <a:t>▼</a:t>
                      </a:r>
                      <a:endParaRPr kumimoji="1" lang="ja-JP" altLang="en-US" sz="900">
                        <a:latin typeface="游ゴシック" panose="020B0400000000000000" pitchFamily="50" charset="-128"/>
                        <a:ea typeface="游ゴシック" panose="020B0400000000000000" pitchFamily="50" charset="-128"/>
                      </a:endParaRPr>
                    </a:p>
                  </a:txBody>
                  <a:tcPr marL="36000" marR="36000" marT="36000" marB="36000">
                    <a:noFill/>
                  </a:tcPr>
                </a:tc>
                <a:extLst>
                  <a:ext uri="{0D108BD9-81ED-4DB2-BD59-A6C34878D82A}">
                    <a16:rowId xmlns:a16="http://schemas.microsoft.com/office/drawing/2014/main" val="565773158"/>
                  </a:ext>
                </a:extLst>
              </a:tr>
            </a:tbl>
          </a:graphicData>
        </a:graphic>
      </p:graphicFrame>
    </p:spTree>
    <p:extLst>
      <p:ext uri="{BB962C8B-B14F-4D97-AF65-F5344CB8AC3E}">
        <p14:creationId xmlns:p14="http://schemas.microsoft.com/office/powerpoint/2010/main" val="8360079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正方形/長方形 32">
            <a:extLst>
              <a:ext uri="{FF2B5EF4-FFF2-40B4-BE49-F238E27FC236}">
                <a16:creationId xmlns:a16="http://schemas.microsoft.com/office/drawing/2014/main" id="{C4781CCB-ED04-04C4-EEA0-C943C31F78A8}"/>
              </a:ext>
            </a:extLst>
          </p:cNvPr>
          <p:cNvSpPr/>
          <p:nvPr/>
        </p:nvSpPr>
        <p:spPr>
          <a:xfrm>
            <a:off x="5923316" y="4500578"/>
            <a:ext cx="2645284" cy="1391290"/>
          </a:xfrm>
          <a:prstGeom prst="rect">
            <a:avLst/>
          </a:prstGeom>
          <a:solidFill>
            <a:schemeClr val="accent2">
              <a:lumMod val="40000"/>
              <a:lumOff val="6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ysClr val="windowText" lastClr="000000"/>
                </a:solidFill>
              </a:rPr>
              <a:t>個別システム</a:t>
            </a:r>
          </a:p>
        </p:txBody>
      </p:sp>
      <p:pic>
        <p:nvPicPr>
          <p:cNvPr id="24" name="図 23">
            <a:extLst>
              <a:ext uri="{FF2B5EF4-FFF2-40B4-BE49-F238E27FC236}">
                <a16:creationId xmlns:a16="http://schemas.microsoft.com/office/drawing/2014/main" id="{2049294F-7D0C-C5FB-0FD1-A2957F6785C9}"/>
              </a:ext>
            </a:extLst>
          </p:cNvPr>
          <p:cNvPicPr>
            <a:picLocks noChangeAspect="1"/>
          </p:cNvPicPr>
          <p:nvPr/>
        </p:nvPicPr>
        <p:blipFill>
          <a:blip r:embed="rId2"/>
          <a:stretch>
            <a:fillRect/>
          </a:stretch>
        </p:blipFill>
        <p:spPr>
          <a:xfrm>
            <a:off x="4578782" y="920695"/>
            <a:ext cx="4174593" cy="2731042"/>
          </a:xfrm>
          <a:prstGeom prst="rect">
            <a:avLst/>
          </a:prstGeom>
        </p:spPr>
      </p:pic>
      <p:pic>
        <p:nvPicPr>
          <p:cNvPr id="15" name="図 14">
            <a:extLst>
              <a:ext uri="{FF2B5EF4-FFF2-40B4-BE49-F238E27FC236}">
                <a16:creationId xmlns:a16="http://schemas.microsoft.com/office/drawing/2014/main" id="{FB6A6F75-CD84-551D-7011-7FA21FC48123}"/>
              </a:ext>
            </a:extLst>
          </p:cNvPr>
          <p:cNvPicPr>
            <a:picLocks noChangeAspect="1"/>
          </p:cNvPicPr>
          <p:nvPr/>
        </p:nvPicPr>
        <p:blipFill>
          <a:blip r:embed="rId3"/>
          <a:stretch>
            <a:fillRect/>
          </a:stretch>
        </p:blipFill>
        <p:spPr>
          <a:xfrm>
            <a:off x="150767" y="4131824"/>
            <a:ext cx="3760104" cy="2626383"/>
          </a:xfrm>
          <a:prstGeom prst="rect">
            <a:avLst/>
          </a:prstGeom>
        </p:spPr>
      </p:pic>
      <p:sp>
        <p:nvSpPr>
          <p:cNvPr id="4" name="スライド番号プレースホルダー 3">
            <a:extLst>
              <a:ext uri="{FF2B5EF4-FFF2-40B4-BE49-F238E27FC236}">
                <a16:creationId xmlns:a16="http://schemas.microsoft.com/office/drawing/2014/main" id="{67A39586-FEB3-BBB4-93B4-62568C5CFAB1}"/>
              </a:ext>
            </a:extLst>
          </p:cNvPr>
          <p:cNvSpPr>
            <a:spLocks noGrp="1"/>
          </p:cNvSpPr>
          <p:nvPr>
            <p:ph type="sldNum" sz="quarter" idx="12"/>
          </p:nvPr>
        </p:nvSpPr>
        <p:spPr/>
        <p:txBody>
          <a:bodyPr/>
          <a:lstStyle/>
          <a:p>
            <a:pPr>
              <a:defRPr/>
            </a:pPr>
            <a:fld id="{896A4D28-3558-4475-BCCB-8DE97A065E75}" type="slidenum">
              <a:rPr lang="en-US" altLang="ja-JP" smtClean="0"/>
              <a:pPr>
                <a:defRPr/>
              </a:pPr>
              <a:t>8</a:t>
            </a:fld>
            <a:endParaRPr lang="en-US" altLang="ja-JP"/>
          </a:p>
        </p:txBody>
      </p:sp>
      <p:sp>
        <p:nvSpPr>
          <p:cNvPr id="5" name="タイトル 1">
            <a:extLst>
              <a:ext uri="{FF2B5EF4-FFF2-40B4-BE49-F238E27FC236}">
                <a16:creationId xmlns:a16="http://schemas.microsoft.com/office/drawing/2014/main" id="{B9734960-BB81-844D-1AAE-A504BB162C21}"/>
              </a:ext>
            </a:extLst>
          </p:cNvPr>
          <p:cNvSpPr>
            <a:spLocks noGrp="1"/>
          </p:cNvSpPr>
          <p:nvPr>
            <p:ph type="title"/>
          </p:nvPr>
        </p:nvSpPr>
        <p:spPr>
          <a:xfrm>
            <a:off x="1" y="1"/>
            <a:ext cx="9359900" cy="360363"/>
          </a:xfrm>
        </p:spPr>
        <p:txBody>
          <a:bodyPr/>
          <a:lstStyle/>
          <a:p>
            <a:r>
              <a:rPr kumimoji="1" lang="ja-JP" altLang="en-US" dirty="0"/>
              <a:t>２　職員ポータルのイメージ　</a:t>
            </a:r>
            <a:r>
              <a:rPr lang="ja-JP" altLang="en-US" dirty="0"/>
              <a:t>画面遷移例</a:t>
            </a:r>
            <a:endParaRPr kumimoji="1" lang="ja-JP" altLang="en-US" dirty="0"/>
          </a:p>
        </p:txBody>
      </p:sp>
      <p:sp>
        <p:nvSpPr>
          <p:cNvPr id="6" name="正方形/長方形 5">
            <a:extLst>
              <a:ext uri="{FF2B5EF4-FFF2-40B4-BE49-F238E27FC236}">
                <a16:creationId xmlns:a16="http://schemas.microsoft.com/office/drawing/2014/main" id="{C048901B-42B0-A945-4555-26FED99EE52A}"/>
              </a:ext>
            </a:extLst>
          </p:cNvPr>
          <p:cNvSpPr/>
          <p:nvPr/>
        </p:nvSpPr>
        <p:spPr>
          <a:xfrm>
            <a:off x="1265275" y="560332"/>
            <a:ext cx="1881963" cy="360363"/>
          </a:xfrm>
          <a:prstGeom prst="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ysClr val="windowText" lastClr="000000"/>
                </a:solidFill>
              </a:rPr>
              <a:t>トップページ</a:t>
            </a:r>
          </a:p>
        </p:txBody>
      </p:sp>
      <p:pic>
        <p:nvPicPr>
          <p:cNvPr id="8" name="図 7">
            <a:extLst>
              <a:ext uri="{FF2B5EF4-FFF2-40B4-BE49-F238E27FC236}">
                <a16:creationId xmlns:a16="http://schemas.microsoft.com/office/drawing/2014/main" id="{4F8EA615-27B5-F3F1-F45A-F803AB9863EE}"/>
              </a:ext>
            </a:extLst>
          </p:cNvPr>
          <p:cNvPicPr>
            <a:picLocks noChangeAspect="1"/>
          </p:cNvPicPr>
          <p:nvPr/>
        </p:nvPicPr>
        <p:blipFill>
          <a:blip r:embed="rId4"/>
          <a:stretch>
            <a:fillRect/>
          </a:stretch>
        </p:blipFill>
        <p:spPr>
          <a:xfrm>
            <a:off x="131411" y="945154"/>
            <a:ext cx="3777549" cy="2626339"/>
          </a:xfrm>
          <a:prstGeom prst="rect">
            <a:avLst/>
          </a:prstGeom>
        </p:spPr>
      </p:pic>
      <p:cxnSp>
        <p:nvCxnSpPr>
          <p:cNvPr id="10" name="コネクタ: カギ線 9">
            <a:extLst>
              <a:ext uri="{FF2B5EF4-FFF2-40B4-BE49-F238E27FC236}">
                <a16:creationId xmlns:a16="http://schemas.microsoft.com/office/drawing/2014/main" id="{4411AF51-115E-5238-EA2D-7A06E7BEAADF}"/>
              </a:ext>
            </a:extLst>
          </p:cNvPr>
          <p:cNvCxnSpPr>
            <a:cxnSpLocks/>
            <a:endCxn id="33" idx="1"/>
          </p:cNvCxnSpPr>
          <p:nvPr/>
        </p:nvCxnSpPr>
        <p:spPr>
          <a:xfrm>
            <a:off x="2679405" y="2682080"/>
            <a:ext cx="3243911" cy="2514143"/>
          </a:xfrm>
          <a:prstGeom prst="bentConnector3">
            <a:avLst>
              <a:gd name="adj1" fmla="val 50000"/>
            </a:avLst>
          </a:prstGeom>
          <a:ln w="57150" cap="rnd">
            <a:solidFill>
              <a:srgbClr val="ECA29E"/>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1" name="コネクタ: カギ線 10">
            <a:extLst>
              <a:ext uri="{FF2B5EF4-FFF2-40B4-BE49-F238E27FC236}">
                <a16:creationId xmlns:a16="http://schemas.microsoft.com/office/drawing/2014/main" id="{48C9BE6B-C4B4-9486-651B-3F6F3D29DD9C}"/>
              </a:ext>
            </a:extLst>
          </p:cNvPr>
          <p:cNvCxnSpPr>
            <a:cxnSpLocks/>
          </p:cNvCxnSpPr>
          <p:nvPr/>
        </p:nvCxnSpPr>
        <p:spPr>
          <a:xfrm rot="16200000" flipH="1">
            <a:off x="-832738" y="2425332"/>
            <a:ext cx="2805042" cy="607941"/>
          </a:xfrm>
          <a:prstGeom prst="bentConnector3">
            <a:avLst>
              <a:gd name="adj1" fmla="val 86010"/>
            </a:avLst>
          </a:prstGeom>
          <a:ln w="57150" cap="rnd">
            <a:solidFill>
              <a:srgbClr val="00B05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19" name="直線コネクタ 18">
            <a:extLst>
              <a:ext uri="{FF2B5EF4-FFF2-40B4-BE49-F238E27FC236}">
                <a16:creationId xmlns:a16="http://schemas.microsoft.com/office/drawing/2014/main" id="{C8DA8692-F270-806F-408A-05BEDC3B40A4}"/>
              </a:ext>
            </a:extLst>
          </p:cNvPr>
          <p:cNvCxnSpPr/>
          <p:nvPr/>
        </p:nvCxnSpPr>
        <p:spPr>
          <a:xfrm>
            <a:off x="1084521" y="3429000"/>
            <a:ext cx="0" cy="702824"/>
          </a:xfrm>
          <a:prstGeom prst="line">
            <a:avLst/>
          </a:prstGeom>
          <a:ln w="57150">
            <a:solidFill>
              <a:srgbClr val="00B050"/>
            </a:solidFill>
            <a:headEnd type="oval"/>
            <a:tailEnd type="oval"/>
          </a:ln>
        </p:spPr>
        <p:style>
          <a:lnRef idx="1">
            <a:schemeClr val="accent1"/>
          </a:lnRef>
          <a:fillRef idx="0">
            <a:schemeClr val="accent1"/>
          </a:fillRef>
          <a:effectRef idx="0">
            <a:schemeClr val="accent1"/>
          </a:effectRef>
          <a:fontRef idx="minor">
            <a:schemeClr val="tx1"/>
          </a:fontRef>
        </p:style>
      </p:cxnSp>
      <p:sp>
        <p:nvSpPr>
          <p:cNvPr id="22" name="正方形/長方形 21">
            <a:extLst>
              <a:ext uri="{FF2B5EF4-FFF2-40B4-BE49-F238E27FC236}">
                <a16:creationId xmlns:a16="http://schemas.microsoft.com/office/drawing/2014/main" id="{FEF0F63E-4A77-633C-A789-837C416B17D4}"/>
              </a:ext>
            </a:extLst>
          </p:cNvPr>
          <p:cNvSpPr/>
          <p:nvPr/>
        </p:nvSpPr>
        <p:spPr>
          <a:xfrm>
            <a:off x="1243644" y="3695987"/>
            <a:ext cx="1881963" cy="360363"/>
          </a:xfrm>
          <a:prstGeom prst="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ysClr val="windowText" lastClr="000000"/>
                </a:solidFill>
              </a:rPr>
              <a:t>ナレッジ検索</a:t>
            </a:r>
          </a:p>
        </p:txBody>
      </p:sp>
      <p:sp>
        <p:nvSpPr>
          <p:cNvPr id="25" name="正方形/長方形 24">
            <a:extLst>
              <a:ext uri="{FF2B5EF4-FFF2-40B4-BE49-F238E27FC236}">
                <a16:creationId xmlns:a16="http://schemas.microsoft.com/office/drawing/2014/main" id="{B32E36E1-2FBA-026F-7F26-252005D56273}"/>
              </a:ext>
            </a:extLst>
          </p:cNvPr>
          <p:cNvSpPr/>
          <p:nvPr/>
        </p:nvSpPr>
        <p:spPr>
          <a:xfrm>
            <a:off x="5617170" y="523147"/>
            <a:ext cx="1881963" cy="360363"/>
          </a:xfrm>
          <a:prstGeom prst="rect">
            <a:avLst/>
          </a:prstGeom>
          <a:solidFill>
            <a:schemeClr val="accent2">
              <a:lumMod val="60000"/>
              <a:lumOff val="40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ysClr val="windowText" lastClr="000000"/>
                </a:solidFill>
              </a:rPr>
              <a:t>ダッシュボード</a:t>
            </a:r>
          </a:p>
        </p:txBody>
      </p:sp>
      <p:cxnSp>
        <p:nvCxnSpPr>
          <p:cNvPr id="28" name="直線コネクタ 27">
            <a:extLst>
              <a:ext uri="{FF2B5EF4-FFF2-40B4-BE49-F238E27FC236}">
                <a16:creationId xmlns:a16="http://schemas.microsoft.com/office/drawing/2014/main" id="{F0688652-88B7-FBBC-645D-D9DCBF8F93CC}"/>
              </a:ext>
            </a:extLst>
          </p:cNvPr>
          <p:cNvCxnSpPr>
            <a:cxnSpLocks/>
          </p:cNvCxnSpPr>
          <p:nvPr/>
        </p:nvCxnSpPr>
        <p:spPr>
          <a:xfrm>
            <a:off x="3823896" y="1969475"/>
            <a:ext cx="908574" cy="0"/>
          </a:xfrm>
          <a:prstGeom prst="line">
            <a:avLst/>
          </a:prstGeom>
          <a:ln w="57150">
            <a:solidFill>
              <a:srgbClr val="FFC000"/>
            </a:solidFill>
            <a:headEnd type="oval"/>
            <a:tailEnd type="oval"/>
          </a:ln>
        </p:spPr>
        <p:style>
          <a:lnRef idx="1">
            <a:schemeClr val="accent1"/>
          </a:lnRef>
          <a:fillRef idx="0">
            <a:schemeClr val="accent1"/>
          </a:fillRef>
          <a:effectRef idx="0">
            <a:schemeClr val="accent1"/>
          </a:effectRef>
          <a:fontRef idx="minor">
            <a:schemeClr val="tx1"/>
          </a:fontRef>
        </p:style>
      </p:cxnSp>
      <p:cxnSp>
        <p:nvCxnSpPr>
          <p:cNvPr id="37" name="コネクタ: カギ線 36">
            <a:extLst>
              <a:ext uri="{FF2B5EF4-FFF2-40B4-BE49-F238E27FC236}">
                <a16:creationId xmlns:a16="http://schemas.microsoft.com/office/drawing/2014/main" id="{B30AD624-DB45-E4B1-3CBE-3FCC449D8FE3}"/>
              </a:ext>
            </a:extLst>
          </p:cNvPr>
          <p:cNvCxnSpPr>
            <a:cxnSpLocks/>
            <a:endCxn id="33" idx="1"/>
          </p:cNvCxnSpPr>
          <p:nvPr/>
        </p:nvCxnSpPr>
        <p:spPr>
          <a:xfrm>
            <a:off x="3593805" y="3377725"/>
            <a:ext cx="2329511" cy="1818498"/>
          </a:xfrm>
          <a:prstGeom prst="bentConnector3">
            <a:avLst>
              <a:gd name="adj1" fmla="val 20332"/>
            </a:avLst>
          </a:prstGeom>
          <a:ln w="57150" cap="rnd">
            <a:solidFill>
              <a:srgbClr val="ECA29E"/>
            </a:solidFill>
            <a:headEnd type="oval"/>
            <a:tailEnd type="ova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38691714"/>
      </p:ext>
    </p:extLst>
  </p:cSld>
  <p:clrMapOvr>
    <a:masterClrMapping/>
  </p:clrMapOvr>
</p:sld>
</file>

<file path=ppt/theme/theme1.xml><?xml version="1.0" encoding="utf-8"?>
<a:theme xmlns:a="http://schemas.openxmlformats.org/drawingml/2006/main" name="標準デザイン">
  <a:themeElements>
    <a:clrScheme name="デザート">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標準デザイン">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c93e4c7c-40a5-4d90-a64a-8d4b113a52eb" xsi:nil="true"/>
    <lcf76f155ced4ddcb4097134ff3c332f xmlns="53386ae9-097b-4e9f-9eaf-f90fe5fa01ad">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36E49611EBB4174CB661384A165CC7E9" ma:contentTypeVersion="11" ma:contentTypeDescription="新しいドキュメントを作成します。" ma:contentTypeScope="" ma:versionID="52c131f560d84ce91196b13914c15078">
  <xsd:schema xmlns:xsd="http://www.w3.org/2001/XMLSchema" xmlns:xs="http://www.w3.org/2001/XMLSchema" xmlns:p="http://schemas.microsoft.com/office/2006/metadata/properties" xmlns:ns2="53386ae9-097b-4e9f-9eaf-f90fe5fa01ad" xmlns:ns3="c93e4c7c-40a5-4d90-a64a-8d4b113a52eb" targetNamespace="http://schemas.microsoft.com/office/2006/metadata/properties" ma:root="true" ma:fieldsID="91beafbce5eaa16e57a3c84f66d4d034" ns2:_="" ns3:_="">
    <xsd:import namespace="53386ae9-097b-4e9f-9eaf-f90fe5fa01ad"/>
    <xsd:import namespace="c93e4c7c-40a5-4d90-a64a-8d4b113a52eb"/>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3386ae9-097b-4e9f-9eaf-f90fe5fa01a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画像タグ" ma:readOnly="false" ma:fieldId="{5cf76f15-5ced-4ddc-b409-7134ff3c332f}" ma:taxonomyMulti="true" ma:sspId="0b3ed514-384d-4a2a-87f7-c55630f5e44b"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c93e4c7c-40a5-4d90-a64a-8d4b113a52eb"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7dc22683-a5d3-49cd-90be-643e85b28d2a}" ma:internalName="TaxCatchAll" ma:showField="CatchAllData" ma:web="c93e4c7c-40a5-4d90-a64a-8d4b113a52e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3B62B4F-8D82-4065-BD58-84BABB1CBAB3}">
  <ds:schemaRefs>
    <ds:schemaRef ds:uri="53386ae9-097b-4e9f-9eaf-f90fe5fa01ad"/>
    <ds:schemaRef ds:uri="c93e4c7c-40a5-4d90-a64a-8d4b113a52eb"/>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BEC71D6-442F-45DF-BFEF-B379D1913473}">
  <ds:schemaRefs>
    <ds:schemaRef ds:uri="53386ae9-097b-4e9f-9eaf-f90fe5fa01ad"/>
    <ds:schemaRef ds:uri="c93e4c7c-40a5-4d90-a64a-8d4b113a52e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9CD31C8E-C087-47F2-9947-777B6D0E8F72}">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59</TotalTime>
  <Words>1112</Words>
  <Application>Microsoft Office PowerPoint</Application>
  <PresentationFormat>ワイド画面</PresentationFormat>
  <Paragraphs>280</Paragraphs>
  <Slides>9</Slides>
  <Notes>1</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9</vt:i4>
      </vt:variant>
    </vt:vector>
  </HeadingPairs>
  <TitlesOfParts>
    <vt:vector size="17" baseType="lpstr">
      <vt:lpstr>HGP創英角ｺﾞｼｯｸUB</vt:lpstr>
      <vt:lpstr>HG行書体</vt:lpstr>
      <vt:lpstr>Meiryo UI</vt:lpstr>
      <vt:lpstr>メイリオ</vt:lpstr>
      <vt:lpstr>游ゴシック</vt:lpstr>
      <vt:lpstr>Arial</vt:lpstr>
      <vt:lpstr>Calibri</vt:lpstr>
      <vt:lpstr>標準デザイン</vt:lpstr>
      <vt:lpstr>職員ポータルの構築に関する 情報提供依頼書　参考資料</vt:lpstr>
      <vt:lpstr>０　これまでの経緯</vt:lpstr>
      <vt:lpstr>１　課題と目指す姿</vt:lpstr>
      <vt:lpstr>１　課題と目指す姿</vt:lpstr>
      <vt:lpstr>１　課題と目指す姿</vt:lpstr>
      <vt:lpstr>２　職員ポータルのイメージ　トップページ</vt:lpstr>
      <vt:lpstr>２　職員ポータルのイメージ　ナレッジ機能</vt:lpstr>
      <vt:lpstr>２　職員ポータルのイメージ　ダッシュボード機能</vt:lpstr>
      <vt:lpstr>２　職員ポータルのイメージ　画面遷移例</vt:lpstr>
    </vt:vector>
  </TitlesOfParts>
  <Company>国土交通省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行政情報システム室</dc:creator>
  <cp:lastModifiedBy>宮崎　和磨</cp:lastModifiedBy>
  <cp:revision>11</cp:revision>
  <cp:lastPrinted>2025-01-24T02:31:02Z</cp:lastPrinted>
  <dcterms:created xsi:type="dcterms:W3CDTF">2007-11-06T12:19:33Z</dcterms:created>
  <dcterms:modified xsi:type="dcterms:W3CDTF">2025-05-07T04:20:30Z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0x01010036E49611EBB4174CB661384A165CC7E9</vt:lpwstr>
  </property>
  <property fmtid="{D5CDD505-2E9C-101B-9397-08002B2CF9AE}" pid="3" name="MediaServiceImageTags">
    <vt:lpwstr/>
  </property>
</Properties>
</file>