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ppt/theme/theme12.xml" ContentType="application/vnd.openxmlformats-officedocument.theme+xml"/>
  <Override PartName="/ppt/theme/theme1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1" r:id="rId1"/>
    <p:sldMasterId id="2147484442" r:id="rId2"/>
    <p:sldMasterId id="2147484443" r:id="rId3"/>
    <p:sldMasterId id="2147484445" r:id="rId4"/>
    <p:sldMasterId id="2147484446" r:id="rId5"/>
    <p:sldMasterId id="2147484447" r:id="rId6"/>
    <p:sldMasterId id="2147484448" r:id="rId7"/>
    <p:sldMasterId id="2147484449" r:id="rId8"/>
    <p:sldMasterId id="2147484450" r:id="rId9"/>
    <p:sldMasterId id="2147484451" r:id="rId10"/>
    <p:sldMasterId id="2147484452" r:id="rId11"/>
  </p:sldMasterIdLst>
  <p:notesMasterIdLst>
    <p:notesMasterId r:id="rId21"/>
  </p:notesMasterIdLst>
  <p:handoutMasterIdLst>
    <p:handoutMasterId r:id="rId22"/>
  </p:handoutMasterIdLst>
  <p:sldIdLst>
    <p:sldId id="3308" r:id="rId12"/>
    <p:sldId id="3309" r:id="rId13"/>
    <p:sldId id="3310" r:id="rId14"/>
    <p:sldId id="3311" r:id="rId15"/>
    <p:sldId id="3312" r:id="rId16"/>
    <p:sldId id="3313" r:id="rId17"/>
    <p:sldId id="3314" r:id="rId18"/>
    <p:sldId id="3315" r:id="rId19"/>
    <p:sldId id="3318" r:id="rId20"/>
  </p:sldIdLst>
  <p:sldSz cx="9906000" cy="6858000" type="A4"/>
  <p:notesSz cx="6807200" cy="9939338"/>
  <p:custDataLst>
    <p:tags r:id="rId23"/>
  </p:custDataLst>
  <p:defaultTextStyle>
    <a:defPPr>
      <a:defRPr lang="en-US"/>
    </a:defPPr>
    <a:lvl1pPr algn="l" rtl="0" fontAlgn="base">
      <a:spcBef>
        <a:spcPct val="10000"/>
      </a:spcBef>
      <a:spcAft>
        <a:spcPct val="0"/>
      </a:spcAft>
      <a:buSzPct val="100000"/>
      <a:defRPr kern="1200">
        <a:solidFill>
          <a:schemeClr val="tx1"/>
        </a:solidFill>
        <a:latin typeface="Arial" charset="0"/>
        <a:ea typeface="ＭＳ Ｐゴシック" pitchFamily="50" charset="-128"/>
        <a:cs typeface="+mn-cs"/>
      </a:defRPr>
    </a:lvl1pPr>
    <a:lvl2pPr marL="457200" algn="l" rtl="0" fontAlgn="base">
      <a:spcBef>
        <a:spcPct val="10000"/>
      </a:spcBef>
      <a:spcAft>
        <a:spcPct val="0"/>
      </a:spcAft>
      <a:buSzPct val="100000"/>
      <a:defRPr kern="1200">
        <a:solidFill>
          <a:schemeClr val="tx1"/>
        </a:solidFill>
        <a:latin typeface="Arial" charset="0"/>
        <a:ea typeface="ＭＳ Ｐゴシック" pitchFamily="50" charset="-128"/>
        <a:cs typeface="+mn-cs"/>
      </a:defRPr>
    </a:lvl2pPr>
    <a:lvl3pPr marL="914400" algn="l" rtl="0" fontAlgn="base">
      <a:spcBef>
        <a:spcPct val="10000"/>
      </a:spcBef>
      <a:spcAft>
        <a:spcPct val="0"/>
      </a:spcAft>
      <a:buSzPct val="100000"/>
      <a:defRPr kern="1200">
        <a:solidFill>
          <a:schemeClr val="tx1"/>
        </a:solidFill>
        <a:latin typeface="Arial" charset="0"/>
        <a:ea typeface="ＭＳ Ｐゴシック" pitchFamily="50" charset="-128"/>
        <a:cs typeface="+mn-cs"/>
      </a:defRPr>
    </a:lvl3pPr>
    <a:lvl4pPr marL="1371600" algn="l" rtl="0" fontAlgn="base">
      <a:spcBef>
        <a:spcPct val="10000"/>
      </a:spcBef>
      <a:spcAft>
        <a:spcPct val="0"/>
      </a:spcAft>
      <a:buSzPct val="100000"/>
      <a:defRPr kern="1200">
        <a:solidFill>
          <a:schemeClr val="tx1"/>
        </a:solidFill>
        <a:latin typeface="Arial" charset="0"/>
        <a:ea typeface="ＭＳ Ｐゴシック" pitchFamily="50" charset="-128"/>
        <a:cs typeface="+mn-cs"/>
      </a:defRPr>
    </a:lvl4pPr>
    <a:lvl5pPr marL="1828800" algn="l" rtl="0" fontAlgn="base">
      <a:spcBef>
        <a:spcPct val="10000"/>
      </a:spcBef>
      <a:spcAft>
        <a:spcPct val="0"/>
      </a:spcAft>
      <a:buSzPct val="100000"/>
      <a:defRPr kern="1200">
        <a:solidFill>
          <a:schemeClr val="tx1"/>
        </a:solidFill>
        <a:latin typeface="Arial" charset="0"/>
        <a:ea typeface="ＭＳ Ｐゴシック" pitchFamily="50" charset="-128"/>
        <a:cs typeface="+mn-cs"/>
      </a:defRPr>
    </a:lvl5pPr>
    <a:lvl6pPr marL="2286000" algn="l" defTabSz="914400" rtl="0" eaLnBrk="1" latinLnBrk="0" hangingPunct="1">
      <a:defRPr kern="1200">
        <a:solidFill>
          <a:schemeClr val="tx1"/>
        </a:solidFill>
        <a:latin typeface="Arial" charset="0"/>
        <a:ea typeface="ＭＳ Ｐゴシック" pitchFamily="50" charset="-128"/>
        <a:cs typeface="+mn-cs"/>
      </a:defRPr>
    </a:lvl6pPr>
    <a:lvl7pPr marL="2743200" algn="l" defTabSz="914400" rtl="0" eaLnBrk="1" latinLnBrk="0" hangingPunct="1">
      <a:defRPr kern="1200">
        <a:solidFill>
          <a:schemeClr val="tx1"/>
        </a:solidFill>
        <a:latin typeface="Arial" charset="0"/>
        <a:ea typeface="ＭＳ Ｐゴシック" pitchFamily="50" charset="-128"/>
        <a:cs typeface="+mn-cs"/>
      </a:defRPr>
    </a:lvl7pPr>
    <a:lvl8pPr marL="3200400" algn="l" defTabSz="914400" rtl="0" eaLnBrk="1" latinLnBrk="0" hangingPunct="1">
      <a:defRPr kern="1200">
        <a:solidFill>
          <a:schemeClr val="tx1"/>
        </a:solidFill>
        <a:latin typeface="Arial" charset="0"/>
        <a:ea typeface="ＭＳ Ｐゴシック" pitchFamily="50" charset="-128"/>
        <a:cs typeface="+mn-cs"/>
      </a:defRPr>
    </a:lvl8pPr>
    <a:lvl9pPr marL="3657600" algn="l" defTabSz="914400" rtl="0" eaLnBrk="1" latinLnBrk="0" hangingPunct="1">
      <a:defRPr kern="1200">
        <a:solidFill>
          <a:schemeClr val="tx1"/>
        </a:solidFill>
        <a:latin typeface="Arial" charset="0"/>
        <a:ea typeface="ＭＳ Ｐゴシック"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3815" autoAdjust="0"/>
    <p:restoredTop sz="99878" autoAdjust="0"/>
  </p:normalViewPr>
  <p:slideViewPr>
    <p:cSldViewPr showGuides="1">
      <p:cViewPr varScale="1">
        <p:scale>
          <a:sx n="74" d="100"/>
          <a:sy n="74" d="100"/>
        </p:scale>
        <p:origin x="1158" y="72"/>
      </p:cViewPr>
      <p:guideLst>
        <p:guide orient="horz" pos="2160"/>
        <p:guide pos="3120"/>
      </p:guideLst>
    </p:cSldViewPr>
  </p:slideViewPr>
  <p:notesTextViewPr>
    <p:cViewPr>
      <p:scale>
        <a:sx n="100" d="100"/>
        <a:sy n="100" d="100"/>
      </p:scale>
      <p:origin x="0" y="0"/>
    </p:cViewPr>
  </p:notesTextViewPr>
  <p:notesViewPr>
    <p:cSldViewPr showGuides="1">
      <p:cViewPr varScale="1">
        <p:scale>
          <a:sx n="74" d="100"/>
          <a:sy n="74" d="100"/>
        </p:scale>
        <p:origin x="-102" y="-26"/>
      </p:cViewPr>
      <p:guideLst>
        <p:guide orient="horz" pos="2160"/>
        <p:guide pos="288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Master" Target="slideMasters/slideMaster8.xml"/><Relationship Id="rId13" Type="http://schemas.openxmlformats.org/officeDocument/2006/relationships/slide" Target="slides/slide2.xml"/><Relationship Id="rId18" Type="http://schemas.openxmlformats.org/officeDocument/2006/relationships/slide" Target="slides/slide7.xml"/><Relationship Id="rId26" Type="http://schemas.openxmlformats.org/officeDocument/2006/relationships/theme" Target="theme/theme1.xml"/><Relationship Id="rId3" Type="http://schemas.openxmlformats.org/officeDocument/2006/relationships/slideMaster" Target="slideMasters/slideMaster3.xml"/><Relationship Id="rId21" Type="http://schemas.openxmlformats.org/officeDocument/2006/relationships/notesMaster" Target="notesMasters/notesMaster1.xml"/><Relationship Id="rId7" Type="http://schemas.openxmlformats.org/officeDocument/2006/relationships/slideMaster" Target="slideMasters/slideMaster7.xml"/><Relationship Id="rId12" Type="http://schemas.openxmlformats.org/officeDocument/2006/relationships/slide" Target="slides/slide1.xml"/><Relationship Id="rId17" Type="http://schemas.openxmlformats.org/officeDocument/2006/relationships/slide" Target="slides/slide6.xml"/><Relationship Id="rId25"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slide" Target="slides/slide5.xml"/><Relationship Id="rId20" Type="http://schemas.openxmlformats.org/officeDocument/2006/relationships/slide" Target="slides/slide9.xml"/><Relationship Id="rId1" Type="http://schemas.openxmlformats.org/officeDocument/2006/relationships/slideMaster" Target="slideMasters/slideMaster1.xml"/><Relationship Id="rId6" Type="http://schemas.openxmlformats.org/officeDocument/2006/relationships/slideMaster" Target="slideMasters/slideMaster6.xml"/><Relationship Id="rId11" Type="http://schemas.openxmlformats.org/officeDocument/2006/relationships/slideMaster" Target="slideMasters/slideMaster11.xml"/><Relationship Id="rId24" Type="http://schemas.openxmlformats.org/officeDocument/2006/relationships/presProps" Target="presProps.xml"/><Relationship Id="rId5" Type="http://schemas.openxmlformats.org/officeDocument/2006/relationships/slideMaster" Target="slideMasters/slideMaster5.xml"/><Relationship Id="rId15" Type="http://schemas.openxmlformats.org/officeDocument/2006/relationships/slide" Target="slides/slide4.xml"/><Relationship Id="rId23" Type="http://schemas.openxmlformats.org/officeDocument/2006/relationships/tags" Target="tags/tag1.xml"/><Relationship Id="rId10" Type="http://schemas.openxmlformats.org/officeDocument/2006/relationships/slideMaster" Target="slideMasters/slideMaster10.xml"/><Relationship Id="rId19" Type="http://schemas.openxmlformats.org/officeDocument/2006/relationships/slide" Target="slides/slide8.xml"/><Relationship Id="rId4" Type="http://schemas.openxmlformats.org/officeDocument/2006/relationships/slideMaster" Target="slideMasters/slideMaster4.xml"/><Relationship Id="rId9" Type="http://schemas.openxmlformats.org/officeDocument/2006/relationships/slideMaster" Target="slideMasters/slideMaster9.xml"/><Relationship Id="rId14" Type="http://schemas.openxmlformats.org/officeDocument/2006/relationships/slide" Target="slides/slide3.xml"/><Relationship Id="rId22" Type="http://schemas.openxmlformats.org/officeDocument/2006/relationships/handoutMaster" Target="handoutMasters/handoutMaster1.xml"/><Relationship Id="rId27"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EF70E2D0-53E2-4E7C-8EEC-9A24570EEAA0}" type="doc">
      <dgm:prSet loTypeId="urn:microsoft.com/office/officeart/2005/8/layout/orgChart1" loCatId="hierarchy" qsTypeId="urn:microsoft.com/office/officeart/2005/8/quickstyle/simple1" qsCatId="simple" csTypeId="urn:microsoft.com/office/officeart/2005/8/colors/accent1_2" csCatId="accent1" phldr="1"/>
      <dgm:spPr/>
      <dgm:t>
        <a:bodyPr/>
        <a:lstStyle/>
        <a:p>
          <a:endParaRPr kumimoji="1" lang="ja-JP" altLang="en-US"/>
        </a:p>
      </dgm:t>
    </dgm:pt>
    <dgm:pt modelId="{0E9168F0-B998-42D0-8017-087DF854393F}">
      <dgm:prSet phldrT="[テキスト]"/>
      <dgm:spPr/>
      <dgm:t>
        <a:bodyPr/>
        <a:lstStyle/>
        <a:p>
          <a:r>
            <a:rPr kumimoji="1" lang="ja-JP" altLang="en-US" dirty="0" smtClean="0"/>
            <a:t>営業</a:t>
          </a:r>
          <a:endParaRPr kumimoji="1" lang="ja-JP" altLang="en-US" dirty="0"/>
        </a:p>
      </dgm:t>
    </dgm:pt>
    <dgm:pt modelId="{528277C1-98E8-40E5-BD5F-F72DA9B4C0E8}" type="parTrans" cxnId="{11EF957C-FC9A-483E-8643-D05F68E93600}">
      <dgm:prSet/>
      <dgm:spPr/>
      <dgm:t>
        <a:bodyPr/>
        <a:lstStyle/>
        <a:p>
          <a:endParaRPr kumimoji="1" lang="ja-JP" altLang="en-US"/>
        </a:p>
      </dgm:t>
    </dgm:pt>
    <dgm:pt modelId="{781B7864-B5DE-4660-9DC7-32AE680FF7C6}" type="sibTrans" cxnId="{11EF957C-FC9A-483E-8643-D05F68E93600}">
      <dgm:prSet/>
      <dgm:spPr/>
      <dgm:t>
        <a:bodyPr/>
        <a:lstStyle/>
        <a:p>
          <a:endParaRPr kumimoji="1" lang="ja-JP" altLang="en-US"/>
        </a:p>
      </dgm:t>
    </dgm:pt>
    <dgm:pt modelId="{4D0CD4C0-D07B-4773-AFCA-EF791DBE97AB}">
      <dgm:prSet phldrT="[テキスト]"/>
      <dgm:spPr/>
      <dgm:t>
        <a:bodyPr/>
        <a:lstStyle/>
        <a:p>
          <a:r>
            <a:rPr kumimoji="1" lang="ja-JP" altLang="en-US" dirty="0" smtClean="0"/>
            <a:t>調査</a:t>
          </a:r>
          <a:endParaRPr kumimoji="1" lang="ja-JP" altLang="en-US" dirty="0"/>
        </a:p>
      </dgm:t>
    </dgm:pt>
    <dgm:pt modelId="{3FFA3980-80A6-442B-A861-3762BEF262F2}" type="parTrans" cxnId="{B10AD641-B6E1-4C7D-B754-7DC3B2420B91}">
      <dgm:prSet/>
      <dgm:spPr/>
      <dgm:t>
        <a:bodyPr/>
        <a:lstStyle/>
        <a:p>
          <a:endParaRPr kumimoji="1" lang="ja-JP" altLang="en-US"/>
        </a:p>
      </dgm:t>
    </dgm:pt>
    <dgm:pt modelId="{13932FAA-321B-4A1C-9B44-FC7522B76AA1}" type="sibTrans" cxnId="{B10AD641-B6E1-4C7D-B754-7DC3B2420B91}">
      <dgm:prSet/>
      <dgm:spPr/>
      <dgm:t>
        <a:bodyPr/>
        <a:lstStyle/>
        <a:p>
          <a:endParaRPr kumimoji="1" lang="ja-JP" altLang="en-US"/>
        </a:p>
      </dgm:t>
    </dgm:pt>
    <dgm:pt modelId="{781FCD1D-92A4-4133-B5EA-B115680A7CCD}">
      <dgm:prSet phldrT="[テキスト]"/>
      <dgm:spPr/>
      <dgm:t>
        <a:bodyPr/>
        <a:lstStyle/>
        <a:p>
          <a:r>
            <a:rPr kumimoji="1" lang="ja-JP" altLang="en-US" dirty="0" smtClean="0"/>
            <a:t>工事</a:t>
          </a:r>
          <a:endParaRPr kumimoji="1" lang="ja-JP" altLang="en-US" dirty="0"/>
        </a:p>
      </dgm:t>
    </dgm:pt>
    <dgm:pt modelId="{BCA432A5-EDF4-4BCB-96AD-016A58271A50}" type="parTrans" cxnId="{E3508858-A0B6-4DE0-BBD1-D9BE2E8181D3}">
      <dgm:prSet/>
      <dgm:spPr/>
      <dgm:t>
        <a:bodyPr/>
        <a:lstStyle/>
        <a:p>
          <a:endParaRPr kumimoji="1" lang="ja-JP" altLang="en-US"/>
        </a:p>
      </dgm:t>
    </dgm:pt>
    <dgm:pt modelId="{38EB1EA0-897A-457E-B33B-7BF8654F3AEB}" type="sibTrans" cxnId="{E3508858-A0B6-4DE0-BBD1-D9BE2E8181D3}">
      <dgm:prSet/>
      <dgm:spPr/>
      <dgm:t>
        <a:bodyPr/>
        <a:lstStyle/>
        <a:p>
          <a:endParaRPr kumimoji="1" lang="ja-JP" altLang="en-US"/>
        </a:p>
      </dgm:t>
    </dgm:pt>
    <dgm:pt modelId="{F98F3E2C-C635-4F95-A385-B9A7A41562DF}">
      <dgm:prSet phldrT="[テキスト]"/>
      <dgm:spPr/>
      <dgm:t>
        <a:bodyPr/>
        <a:lstStyle/>
        <a:p>
          <a:r>
            <a:rPr kumimoji="1" lang="ja-JP" altLang="en-US" dirty="0" smtClean="0"/>
            <a:t>運用・保守</a:t>
          </a:r>
          <a:endParaRPr kumimoji="1" lang="ja-JP" altLang="en-US" dirty="0"/>
        </a:p>
      </dgm:t>
    </dgm:pt>
    <dgm:pt modelId="{92ECEB6D-4010-4A2E-AC5A-762C0B29302D}" type="parTrans" cxnId="{AFA8F431-7EC7-470A-9531-6DD957B25C11}">
      <dgm:prSet/>
      <dgm:spPr/>
      <dgm:t>
        <a:bodyPr/>
        <a:lstStyle/>
        <a:p>
          <a:endParaRPr kumimoji="1" lang="ja-JP" altLang="en-US"/>
        </a:p>
      </dgm:t>
    </dgm:pt>
    <dgm:pt modelId="{1FD8DFC1-377B-45BF-BF82-737CF6A9CB96}" type="sibTrans" cxnId="{AFA8F431-7EC7-470A-9531-6DD957B25C11}">
      <dgm:prSet/>
      <dgm:spPr/>
      <dgm:t>
        <a:bodyPr/>
        <a:lstStyle/>
        <a:p>
          <a:endParaRPr kumimoji="1" lang="ja-JP" altLang="en-US"/>
        </a:p>
      </dgm:t>
    </dgm:pt>
    <dgm:pt modelId="{CB6F7637-DE8A-492F-8465-F8808BEE15FB}" type="pres">
      <dgm:prSet presAssocID="{EF70E2D0-53E2-4E7C-8EEC-9A24570EEAA0}" presName="hierChild1" presStyleCnt="0">
        <dgm:presLayoutVars>
          <dgm:orgChart val="1"/>
          <dgm:chPref val="1"/>
          <dgm:dir/>
          <dgm:animOne val="branch"/>
          <dgm:animLvl val="lvl"/>
          <dgm:resizeHandles/>
        </dgm:presLayoutVars>
      </dgm:prSet>
      <dgm:spPr/>
      <dgm:t>
        <a:bodyPr/>
        <a:lstStyle/>
        <a:p>
          <a:endParaRPr kumimoji="1" lang="ja-JP" altLang="en-US"/>
        </a:p>
      </dgm:t>
    </dgm:pt>
    <dgm:pt modelId="{9034AF11-7B82-4925-983A-2EE89EBA6E61}" type="pres">
      <dgm:prSet presAssocID="{0E9168F0-B998-42D0-8017-087DF854393F}" presName="hierRoot1" presStyleCnt="0">
        <dgm:presLayoutVars>
          <dgm:hierBranch val="init"/>
        </dgm:presLayoutVars>
      </dgm:prSet>
      <dgm:spPr/>
    </dgm:pt>
    <dgm:pt modelId="{A733FABE-C904-4602-9F61-05474445B507}" type="pres">
      <dgm:prSet presAssocID="{0E9168F0-B998-42D0-8017-087DF854393F}" presName="rootComposite1" presStyleCnt="0"/>
      <dgm:spPr/>
    </dgm:pt>
    <dgm:pt modelId="{38678B01-E094-4035-88F5-97FED3D57807}" type="pres">
      <dgm:prSet presAssocID="{0E9168F0-B998-42D0-8017-087DF854393F}" presName="rootText1" presStyleLbl="node0" presStyleIdx="0" presStyleCnt="1">
        <dgm:presLayoutVars>
          <dgm:chPref val="3"/>
        </dgm:presLayoutVars>
      </dgm:prSet>
      <dgm:spPr/>
      <dgm:t>
        <a:bodyPr/>
        <a:lstStyle/>
        <a:p>
          <a:endParaRPr kumimoji="1" lang="ja-JP" altLang="en-US"/>
        </a:p>
      </dgm:t>
    </dgm:pt>
    <dgm:pt modelId="{E1317ED8-6140-46BA-A808-E5FCBAFD33C3}" type="pres">
      <dgm:prSet presAssocID="{0E9168F0-B998-42D0-8017-087DF854393F}" presName="rootConnector1" presStyleLbl="node1" presStyleIdx="0" presStyleCnt="0"/>
      <dgm:spPr/>
      <dgm:t>
        <a:bodyPr/>
        <a:lstStyle/>
        <a:p>
          <a:endParaRPr kumimoji="1" lang="ja-JP" altLang="en-US"/>
        </a:p>
      </dgm:t>
    </dgm:pt>
    <dgm:pt modelId="{58E680C8-1896-41F5-BC9C-622931D2A684}" type="pres">
      <dgm:prSet presAssocID="{0E9168F0-B998-42D0-8017-087DF854393F}" presName="hierChild2" presStyleCnt="0"/>
      <dgm:spPr/>
    </dgm:pt>
    <dgm:pt modelId="{A8C0CE0C-538F-4918-976A-36AEC1FA2FD7}" type="pres">
      <dgm:prSet presAssocID="{3FFA3980-80A6-442B-A861-3762BEF262F2}" presName="Name37" presStyleLbl="parChTrans1D2" presStyleIdx="0" presStyleCnt="3"/>
      <dgm:spPr/>
      <dgm:t>
        <a:bodyPr/>
        <a:lstStyle/>
        <a:p>
          <a:endParaRPr kumimoji="1" lang="ja-JP" altLang="en-US"/>
        </a:p>
      </dgm:t>
    </dgm:pt>
    <dgm:pt modelId="{558F5235-3275-4F08-8DDF-6AB2C939282D}" type="pres">
      <dgm:prSet presAssocID="{4D0CD4C0-D07B-4773-AFCA-EF791DBE97AB}" presName="hierRoot2" presStyleCnt="0">
        <dgm:presLayoutVars>
          <dgm:hierBranch val="init"/>
        </dgm:presLayoutVars>
      </dgm:prSet>
      <dgm:spPr/>
    </dgm:pt>
    <dgm:pt modelId="{54344E81-6A30-4549-9A20-1CD401D933DA}" type="pres">
      <dgm:prSet presAssocID="{4D0CD4C0-D07B-4773-AFCA-EF791DBE97AB}" presName="rootComposite" presStyleCnt="0"/>
      <dgm:spPr/>
    </dgm:pt>
    <dgm:pt modelId="{1ACF9A6A-0887-47BE-914C-11EC7E8FFBC2}" type="pres">
      <dgm:prSet presAssocID="{4D0CD4C0-D07B-4773-AFCA-EF791DBE97AB}" presName="rootText" presStyleLbl="node2" presStyleIdx="0" presStyleCnt="3">
        <dgm:presLayoutVars>
          <dgm:chPref val="3"/>
        </dgm:presLayoutVars>
      </dgm:prSet>
      <dgm:spPr/>
      <dgm:t>
        <a:bodyPr/>
        <a:lstStyle/>
        <a:p>
          <a:endParaRPr kumimoji="1" lang="ja-JP" altLang="en-US"/>
        </a:p>
      </dgm:t>
    </dgm:pt>
    <dgm:pt modelId="{553B1D1D-33EF-4A58-84A5-0E401B2E3849}" type="pres">
      <dgm:prSet presAssocID="{4D0CD4C0-D07B-4773-AFCA-EF791DBE97AB}" presName="rootConnector" presStyleLbl="node2" presStyleIdx="0" presStyleCnt="3"/>
      <dgm:spPr/>
      <dgm:t>
        <a:bodyPr/>
        <a:lstStyle/>
        <a:p>
          <a:endParaRPr kumimoji="1" lang="ja-JP" altLang="en-US"/>
        </a:p>
      </dgm:t>
    </dgm:pt>
    <dgm:pt modelId="{23D0185E-226D-44E8-8ED0-6FC4F1467E5C}" type="pres">
      <dgm:prSet presAssocID="{4D0CD4C0-D07B-4773-AFCA-EF791DBE97AB}" presName="hierChild4" presStyleCnt="0"/>
      <dgm:spPr/>
    </dgm:pt>
    <dgm:pt modelId="{BC4C4271-4C53-41BE-9809-4D5A45EF894B}" type="pres">
      <dgm:prSet presAssocID="{4D0CD4C0-D07B-4773-AFCA-EF791DBE97AB}" presName="hierChild5" presStyleCnt="0"/>
      <dgm:spPr/>
    </dgm:pt>
    <dgm:pt modelId="{C7E24379-0E3A-4482-A4AA-83C7BAE408C0}" type="pres">
      <dgm:prSet presAssocID="{BCA432A5-EDF4-4BCB-96AD-016A58271A50}" presName="Name37" presStyleLbl="parChTrans1D2" presStyleIdx="1" presStyleCnt="3"/>
      <dgm:spPr/>
      <dgm:t>
        <a:bodyPr/>
        <a:lstStyle/>
        <a:p>
          <a:endParaRPr kumimoji="1" lang="ja-JP" altLang="en-US"/>
        </a:p>
      </dgm:t>
    </dgm:pt>
    <dgm:pt modelId="{4F7F25A4-656E-400C-8D61-A32FADC9E514}" type="pres">
      <dgm:prSet presAssocID="{781FCD1D-92A4-4133-B5EA-B115680A7CCD}" presName="hierRoot2" presStyleCnt="0">
        <dgm:presLayoutVars>
          <dgm:hierBranch val="init"/>
        </dgm:presLayoutVars>
      </dgm:prSet>
      <dgm:spPr/>
    </dgm:pt>
    <dgm:pt modelId="{6B6E4091-DACA-4AC4-BB8A-7B52F6680D2E}" type="pres">
      <dgm:prSet presAssocID="{781FCD1D-92A4-4133-B5EA-B115680A7CCD}" presName="rootComposite" presStyleCnt="0"/>
      <dgm:spPr/>
    </dgm:pt>
    <dgm:pt modelId="{2EBA1CFC-0992-47D4-AFE1-283402F2DEA4}" type="pres">
      <dgm:prSet presAssocID="{781FCD1D-92A4-4133-B5EA-B115680A7CCD}" presName="rootText" presStyleLbl="node2" presStyleIdx="1" presStyleCnt="3">
        <dgm:presLayoutVars>
          <dgm:chPref val="3"/>
        </dgm:presLayoutVars>
      </dgm:prSet>
      <dgm:spPr/>
      <dgm:t>
        <a:bodyPr/>
        <a:lstStyle/>
        <a:p>
          <a:endParaRPr kumimoji="1" lang="ja-JP" altLang="en-US"/>
        </a:p>
      </dgm:t>
    </dgm:pt>
    <dgm:pt modelId="{C207852C-C1AD-4779-92A5-09065968D0AC}" type="pres">
      <dgm:prSet presAssocID="{781FCD1D-92A4-4133-B5EA-B115680A7CCD}" presName="rootConnector" presStyleLbl="node2" presStyleIdx="1" presStyleCnt="3"/>
      <dgm:spPr/>
      <dgm:t>
        <a:bodyPr/>
        <a:lstStyle/>
        <a:p>
          <a:endParaRPr kumimoji="1" lang="ja-JP" altLang="en-US"/>
        </a:p>
      </dgm:t>
    </dgm:pt>
    <dgm:pt modelId="{B3E5EF8F-BB91-4FE0-84D5-6A337A79A0EF}" type="pres">
      <dgm:prSet presAssocID="{781FCD1D-92A4-4133-B5EA-B115680A7CCD}" presName="hierChild4" presStyleCnt="0"/>
      <dgm:spPr/>
    </dgm:pt>
    <dgm:pt modelId="{B3B704F7-741E-40CC-B4B3-33F8F9AB6927}" type="pres">
      <dgm:prSet presAssocID="{781FCD1D-92A4-4133-B5EA-B115680A7CCD}" presName="hierChild5" presStyleCnt="0"/>
      <dgm:spPr/>
    </dgm:pt>
    <dgm:pt modelId="{95371CC1-C1D7-4EFB-8D1D-8DBF9AB41E4E}" type="pres">
      <dgm:prSet presAssocID="{92ECEB6D-4010-4A2E-AC5A-762C0B29302D}" presName="Name37" presStyleLbl="parChTrans1D2" presStyleIdx="2" presStyleCnt="3"/>
      <dgm:spPr/>
      <dgm:t>
        <a:bodyPr/>
        <a:lstStyle/>
        <a:p>
          <a:endParaRPr kumimoji="1" lang="ja-JP" altLang="en-US"/>
        </a:p>
      </dgm:t>
    </dgm:pt>
    <dgm:pt modelId="{F8AA7B06-BB43-4094-9A7F-F38CE881FA83}" type="pres">
      <dgm:prSet presAssocID="{F98F3E2C-C635-4F95-A385-B9A7A41562DF}" presName="hierRoot2" presStyleCnt="0">
        <dgm:presLayoutVars>
          <dgm:hierBranch val="init"/>
        </dgm:presLayoutVars>
      </dgm:prSet>
      <dgm:spPr/>
    </dgm:pt>
    <dgm:pt modelId="{0818DC92-6327-47BC-BFBB-AF50C480915A}" type="pres">
      <dgm:prSet presAssocID="{F98F3E2C-C635-4F95-A385-B9A7A41562DF}" presName="rootComposite" presStyleCnt="0"/>
      <dgm:spPr/>
    </dgm:pt>
    <dgm:pt modelId="{15B08BF7-61EA-471A-90BC-BAED8AC71448}" type="pres">
      <dgm:prSet presAssocID="{F98F3E2C-C635-4F95-A385-B9A7A41562DF}" presName="rootText" presStyleLbl="node2" presStyleIdx="2" presStyleCnt="3">
        <dgm:presLayoutVars>
          <dgm:chPref val="3"/>
        </dgm:presLayoutVars>
      </dgm:prSet>
      <dgm:spPr/>
      <dgm:t>
        <a:bodyPr/>
        <a:lstStyle/>
        <a:p>
          <a:endParaRPr kumimoji="1" lang="ja-JP" altLang="en-US"/>
        </a:p>
      </dgm:t>
    </dgm:pt>
    <dgm:pt modelId="{F4112F13-1D94-46A7-9867-6C3F5362B331}" type="pres">
      <dgm:prSet presAssocID="{F98F3E2C-C635-4F95-A385-B9A7A41562DF}" presName="rootConnector" presStyleLbl="node2" presStyleIdx="2" presStyleCnt="3"/>
      <dgm:spPr/>
      <dgm:t>
        <a:bodyPr/>
        <a:lstStyle/>
        <a:p>
          <a:endParaRPr kumimoji="1" lang="ja-JP" altLang="en-US"/>
        </a:p>
      </dgm:t>
    </dgm:pt>
    <dgm:pt modelId="{8C91A394-44DC-485E-A2FB-3D804C8F92DB}" type="pres">
      <dgm:prSet presAssocID="{F98F3E2C-C635-4F95-A385-B9A7A41562DF}" presName="hierChild4" presStyleCnt="0"/>
      <dgm:spPr/>
    </dgm:pt>
    <dgm:pt modelId="{C76B0BB2-024F-4E8D-B442-E42454F67CCC}" type="pres">
      <dgm:prSet presAssocID="{F98F3E2C-C635-4F95-A385-B9A7A41562DF}" presName="hierChild5" presStyleCnt="0"/>
      <dgm:spPr/>
    </dgm:pt>
    <dgm:pt modelId="{F4492AC3-A75E-47F6-8869-B833861B7992}" type="pres">
      <dgm:prSet presAssocID="{0E9168F0-B998-42D0-8017-087DF854393F}" presName="hierChild3" presStyleCnt="0"/>
      <dgm:spPr/>
    </dgm:pt>
  </dgm:ptLst>
  <dgm:cxnLst>
    <dgm:cxn modelId="{A9EE855F-8CF5-4F1F-B5C1-77410E92AB7B}" type="presOf" srcId="{0E9168F0-B998-42D0-8017-087DF854393F}" destId="{38678B01-E094-4035-88F5-97FED3D57807}" srcOrd="0" destOrd="0" presId="urn:microsoft.com/office/officeart/2005/8/layout/orgChart1"/>
    <dgm:cxn modelId="{EEFF7282-4A7E-4149-916C-56E5119E5C38}" type="presOf" srcId="{F98F3E2C-C635-4F95-A385-B9A7A41562DF}" destId="{15B08BF7-61EA-471A-90BC-BAED8AC71448}" srcOrd="0" destOrd="0" presId="urn:microsoft.com/office/officeart/2005/8/layout/orgChart1"/>
    <dgm:cxn modelId="{64916977-B20A-4F5E-AFFF-8955804AAA2E}" type="presOf" srcId="{781FCD1D-92A4-4133-B5EA-B115680A7CCD}" destId="{C207852C-C1AD-4779-92A5-09065968D0AC}" srcOrd="1" destOrd="0" presId="urn:microsoft.com/office/officeart/2005/8/layout/orgChart1"/>
    <dgm:cxn modelId="{8172E55E-CB81-42A9-A8A1-55F1DD08D043}" type="presOf" srcId="{0E9168F0-B998-42D0-8017-087DF854393F}" destId="{E1317ED8-6140-46BA-A808-E5FCBAFD33C3}" srcOrd="1" destOrd="0" presId="urn:microsoft.com/office/officeart/2005/8/layout/orgChart1"/>
    <dgm:cxn modelId="{7FBCE6A2-58A3-4635-8300-BE54500E0004}" type="presOf" srcId="{4D0CD4C0-D07B-4773-AFCA-EF791DBE97AB}" destId="{1ACF9A6A-0887-47BE-914C-11EC7E8FFBC2}" srcOrd="0" destOrd="0" presId="urn:microsoft.com/office/officeart/2005/8/layout/orgChart1"/>
    <dgm:cxn modelId="{E3508858-A0B6-4DE0-BBD1-D9BE2E8181D3}" srcId="{0E9168F0-B998-42D0-8017-087DF854393F}" destId="{781FCD1D-92A4-4133-B5EA-B115680A7CCD}" srcOrd="1" destOrd="0" parTransId="{BCA432A5-EDF4-4BCB-96AD-016A58271A50}" sibTransId="{38EB1EA0-897A-457E-B33B-7BF8654F3AEB}"/>
    <dgm:cxn modelId="{BC7A1C82-8937-4640-9CC0-2134B0E077FA}" type="presOf" srcId="{EF70E2D0-53E2-4E7C-8EEC-9A24570EEAA0}" destId="{CB6F7637-DE8A-492F-8465-F8808BEE15FB}" srcOrd="0" destOrd="0" presId="urn:microsoft.com/office/officeart/2005/8/layout/orgChart1"/>
    <dgm:cxn modelId="{AFA8F431-7EC7-470A-9531-6DD957B25C11}" srcId="{0E9168F0-B998-42D0-8017-087DF854393F}" destId="{F98F3E2C-C635-4F95-A385-B9A7A41562DF}" srcOrd="2" destOrd="0" parTransId="{92ECEB6D-4010-4A2E-AC5A-762C0B29302D}" sibTransId="{1FD8DFC1-377B-45BF-BF82-737CF6A9CB96}"/>
    <dgm:cxn modelId="{B10AD641-B6E1-4C7D-B754-7DC3B2420B91}" srcId="{0E9168F0-B998-42D0-8017-087DF854393F}" destId="{4D0CD4C0-D07B-4773-AFCA-EF791DBE97AB}" srcOrd="0" destOrd="0" parTransId="{3FFA3980-80A6-442B-A861-3762BEF262F2}" sibTransId="{13932FAA-321B-4A1C-9B44-FC7522B76AA1}"/>
    <dgm:cxn modelId="{0552DB1B-9CA4-4622-84E1-105A35C3656A}" type="presOf" srcId="{4D0CD4C0-D07B-4773-AFCA-EF791DBE97AB}" destId="{553B1D1D-33EF-4A58-84A5-0E401B2E3849}" srcOrd="1" destOrd="0" presId="urn:microsoft.com/office/officeart/2005/8/layout/orgChart1"/>
    <dgm:cxn modelId="{E531DC54-1A47-470E-A9EA-1D47898BE2F4}" type="presOf" srcId="{92ECEB6D-4010-4A2E-AC5A-762C0B29302D}" destId="{95371CC1-C1D7-4EFB-8D1D-8DBF9AB41E4E}" srcOrd="0" destOrd="0" presId="urn:microsoft.com/office/officeart/2005/8/layout/orgChart1"/>
    <dgm:cxn modelId="{F29BD5AB-6354-4261-AAE9-B922541CB654}" type="presOf" srcId="{BCA432A5-EDF4-4BCB-96AD-016A58271A50}" destId="{C7E24379-0E3A-4482-A4AA-83C7BAE408C0}" srcOrd="0" destOrd="0" presId="urn:microsoft.com/office/officeart/2005/8/layout/orgChart1"/>
    <dgm:cxn modelId="{BA7607B5-4F8B-4BC7-BF1C-1CD157B734EE}" type="presOf" srcId="{3FFA3980-80A6-442B-A861-3762BEF262F2}" destId="{A8C0CE0C-538F-4918-976A-36AEC1FA2FD7}" srcOrd="0" destOrd="0" presId="urn:microsoft.com/office/officeart/2005/8/layout/orgChart1"/>
    <dgm:cxn modelId="{683AB725-F40D-4700-8378-18C2E9D01757}" type="presOf" srcId="{F98F3E2C-C635-4F95-A385-B9A7A41562DF}" destId="{F4112F13-1D94-46A7-9867-6C3F5362B331}" srcOrd="1" destOrd="0" presId="urn:microsoft.com/office/officeart/2005/8/layout/orgChart1"/>
    <dgm:cxn modelId="{D970832C-9098-4769-B01C-9572767D97D8}" type="presOf" srcId="{781FCD1D-92A4-4133-B5EA-B115680A7CCD}" destId="{2EBA1CFC-0992-47D4-AFE1-283402F2DEA4}" srcOrd="0" destOrd="0" presId="urn:microsoft.com/office/officeart/2005/8/layout/orgChart1"/>
    <dgm:cxn modelId="{11EF957C-FC9A-483E-8643-D05F68E93600}" srcId="{EF70E2D0-53E2-4E7C-8EEC-9A24570EEAA0}" destId="{0E9168F0-B998-42D0-8017-087DF854393F}" srcOrd="0" destOrd="0" parTransId="{528277C1-98E8-40E5-BD5F-F72DA9B4C0E8}" sibTransId="{781B7864-B5DE-4660-9DC7-32AE680FF7C6}"/>
    <dgm:cxn modelId="{735F05F4-030B-42FD-8DA2-1DD3D441E406}" type="presParOf" srcId="{CB6F7637-DE8A-492F-8465-F8808BEE15FB}" destId="{9034AF11-7B82-4925-983A-2EE89EBA6E61}" srcOrd="0" destOrd="0" presId="urn:microsoft.com/office/officeart/2005/8/layout/orgChart1"/>
    <dgm:cxn modelId="{3E6019EC-CAFC-4B72-A665-9E1905B1A078}" type="presParOf" srcId="{9034AF11-7B82-4925-983A-2EE89EBA6E61}" destId="{A733FABE-C904-4602-9F61-05474445B507}" srcOrd="0" destOrd="0" presId="urn:microsoft.com/office/officeart/2005/8/layout/orgChart1"/>
    <dgm:cxn modelId="{C3DD409D-525F-4B18-9A09-105D1BA9662B}" type="presParOf" srcId="{A733FABE-C904-4602-9F61-05474445B507}" destId="{38678B01-E094-4035-88F5-97FED3D57807}" srcOrd="0" destOrd="0" presId="urn:microsoft.com/office/officeart/2005/8/layout/orgChart1"/>
    <dgm:cxn modelId="{AADE9187-A61F-4C57-B59A-9696732D05C6}" type="presParOf" srcId="{A733FABE-C904-4602-9F61-05474445B507}" destId="{E1317ED8-6140-46BA-A808-E5FCBAFD33C3}" srcOrd="1" destOrd="0" presId="urn:microsoft.com/office/officeart/2005/8/layout/orgChart1"/>
    <dgm:cxn modelId="{D1E0AA86-A744-4D5F-BAFB-55081E01ABB4}" type="presParOf" srcId="{9034AF11-7B82-4925-983A-2EE89EBA6E61}" destId="{58E680C8-1896-41F5-BC9C-622931D2A684}" srcOrd="1" destOrd="0" presId="urn:microsoft.com/office/officeart/2005/8/layout/orgChart1"/>
    <dgm:cxn modelId="{3CD4A66F-FDE5-41E5-A7CC-471ABDAD7261}" type="presParOf" srcId="{58E680C8-1896-41F5-BC9C-622931D2A684}" destId="{A8C0CE0C-538F-4918-976A-36AEC1FA2FD7}" srcOrd="0" destOrd="0" presId="urn:microsoft.com/office/officeart/2005/8/layout/orgChart1"/>
    <dgm:cxn modelId="{6C2E822F-E641-405A-9958-DEDC54D78B0B}" type="presParOf" srcId="{58E680C8-1896-41F5-BC9C-622931D2A684}" destId="{558F5235-3275-4F08-8DDF-6AB2C939282D}" srcOrd="1" destOrd="0" presId="urn:microsoft.com/office/officeart/2005/8/layout/orgChart1"/>
    <dgm:cxn modelId="{027D1EC8-3E10-44D0-92CA-429C4B748CE3}" type="presParOf" srcId="{558F5235-3275-4F08-8DDF-6AB2C939282D}" destId="{54344E81-6A30-4549-9A20-1CD401D933DA}" srcOrd="0" destOrd="0" presId="urn:microsoft.com/office/officeart/2005/8/layout/orgChart1"/>
    <dgm:cxn modelId="{7F0A749D-07A0-4A87-B397-32BD3F1927ED}" type="presParOf" srcId="{54344E81-6A30-4549-9A20-1CD401D933DA}" destId="{1ACF9A6A-0887-47BE-914C-11EC7E8FFBC2}" srcOrd="0" destOrd="0" presId="urn:microsoft.com/office/officeart/2005/8/layout/orgChart1"/>
    <dgm:cxn modelId="{1B8CC830-9B08-44B2-A287-80340A5A2DDD}" type="presParOf" srcId="{54344E81-6A30-4549-9A20-1CD401D933DA}" destId="{553B1D1D-33EF-4A58-84A5-0E401B2E3849}" srcOrd="1" destOrd="0" presId="urn:microsoft.com/office/officeart/2005/8/layout/orgChart1"/>
    <dgm:cxn modelId="{C9E8E8AB-A43C-42A6-A0CF-0E3EA8BF2088}" type="presParOf" srcId="{558F5235-3275-4F08-8DDF-6AB2C939282D}" destId="{23D0185E-226D-44E8-8ED0-6FC4F1467E5C}" srcOrd="1" destOrd="0" presId="urn:microsoft.com/office/officeart/2005/8/layout/orgChart1"/>
    <dgm:cxn modelId="{035A08C2-FECA-4E3D-831E-A1F058FC1AC6}" type="presParOf" srcId="{558F5235-3275-4F08-8DDF-6AB2C939282D}" destId="{BC4C4271-4C53-41BE-9809-4D5A45EF894B}" srcOrd="2" destOrd="0" presId="urn:microsoft.com/office/officeart/2005/8/layout/orgChart1"/>
    <dgm:cxn modelId="{11F91056-0737-47C2-B77E-C9FFFBF19112}" type="presParOf" srcId="{58E680C8-1896-41F5-BC9C-622931D2A684}" destId="{C7E24379-0E3A-4482-A4AA-83C7BAE408C0}" srcOrd="2" destOrd="0" presId="urn:microsoft.com/office/officeart/2005/8/layout/orgChart1"/>
    <dgm:cxn modelId="{4E47D888-E948-49A3-B019-74DC589F65C3}" type="presParOf" srcId="{58E680C8-1896-41F5-BC9C-622931D2A684}" destId="{4F7F25A4-656E-400C-8D61-A32FADC9E514}" srcOrd="3" destOrd="0" presId="urn:microsoft.com/office/officeart/2005/8/layout/orgChart1"/>
    <dgm:cxn modelId="{E3658910-E229-41E8-84FA-D8C693BC7975}" type="presParOf" srcId="{4F7F25A4-656E-400C-8D61-A32FADC9E514}" destId="{6B6E4091-DACA-4AC4-BB8A-7B52F6680D2E}" srcOrd="0" destOrd="0" presId="urn:microsoft.com/office/officeart/2005/8/layout/orgChart1"/>
    <dgm:cxn modelId="{7B1A0FE3-E252-4D86-B2C8-B105C133E5FC}" type="presParOf" srcId="{6B6E4091-DACA-4AC4-BB8A-7B52F6680D2E}" destId="{2EBA1CFC-0992-47D4-AFE1-283402F2DEA4}" srcOrd="0" destOrd="0" presId="urn:microsoft.com/office/officeart/2005/8/layout/orgChart1"/>
    <dgm:cxn modelId="{8B61C1C5-65A4-47A8-8283-7C66AEA8B8A4}" type="presParOf" srcId="{6B6E4091-DACA-4AC4-BB8A-7B52F6680D2E}" destId="{C207852C-C1AD-4779-92A5-09065968D0AC}" srcOrd="1" destOrd="0" presId="urn:microsoft.com/office/officeart/2005/8/layout/orgChart1"/>
    <dgm:cxn modelId="{9EF45DA7-0259-4458-8EA7-A3652C95D501}" type="presParOf" srcId="{4F7F25A4-656E-400C-8D61-A32FADC9E514}" destId="{B3E5EF8F-BB91-4FE0-84D5-6A337A79A0EF}" srcOrd="1" destOrd="0" presId="urn:microsoft.com/office/officeart/2005/8/layout/orgChart1"/>
    <dgm:cxn modelId="{9B7A4FFC-0B34-4B9E-8CF2-0F0A592A3C8F}" type="presParOf" srcId="{4F7F25A4-656E-400C-8D61-A32FADC9E514}" destId="{B3B704F7-741E-40CC-B4B3-33F8F9AB6927}" srcOrd="2" destOrd="0" presId="urn:microsoft.com/office/officeart/2005/8/layout/orgChart1"/>
    <dgm:cxn modelId="{920F7A9D-DBAF-473F-96F4-242FB091CB14}" type="presParOf" srcId="{58E680C8-1896-41F5-BC9C-622931D2A684}" destId="{95371CC1-C1D7-4EFB-8D1D-8DBF9AB41E4E}" srcOrd="4" destOrd="0" presId="urn:microsoft.com/office/officeart/2005/8/layout/orgChart1"/>
    <dgm:cxn modelId="{63BC80C2-28C5-4549-9079-3753300EF269}" type="presParOf" srcId="{58E680C8-1896-41F5-BC9C-622931D2A684}" destId="{F8AA7B06-BB43-4094-9A7F-F38CE881FA83}" srcOrd="5" destOrd="0" presId="urn:microsoft.com/office/officeart/2005/8/layout/orgChart1"/>
    <dgm:cxn modelId="{E7187451-87BC-4AEB-B17E-FA2F605B8C79}" type="presParOf" srcId="{F8AA7B06-BB43-4094-9A7F-F38CE881FA83}" destId="{0818DC92-6327-47BC-BFBB-AF50C480915A}" srcOrd="0" destOrd="0" presId="urn:microsoft.com/office/officeart/2005/8/layout/orgChart1"/>
    <dgm:cxn modelId="{9F90031B-AA66-4F3F-9ED7-AD92C597EB5B}" type="presParOf" srcId="{0818DC92-6327-47BC-BFBB-AF50C480915A}" destId="{15B08BF7-61EA-471A-90BC-BAED8AC71448}" srcOrd="0" destOrd="0" presId="urn:microsoft.com/office/officeart/2005/8/layout/orgChart1"/>
    <dgm:cxn modelId="{57A0205E-DCE8-488E-9AEB-C9FF499D3E10}" type="presParOf" srcId="{0818DC92-6327-47BC-BFBB-AF50C480915A}" destId="{F4112F13-1D94-46A7-9867-6C3F5362B331}" srcOrd="1" destOrd="0" presId="urn:microsoft.com/office/officeart/2005/8/layout/orgChart1"/>
    <dgm:cxn modelId="{AB53B0B5-F09B-4A1A-A3CB-568A3579FFF9}" type="presParOf" srcId="{F8AA7B06-BB43-4094-9A7F-F38CE881FA83}" destId="{8C91A394-44DC-485E-A2FB-3D804C8F92DB}" srcOrd="1" destOrd="0" presId="urn:microsoft.com/office/officeart/2005/8/layout/orgChart1"/>
    <dgm:cxn modelId="{E2515807-8FD2-4A8C-937B-200521AE3EFA}" type="presParOf" srcId="{F8AA7B06-BB43-4094-9A7F-F38CE881FA83}" destId="{C76B0BB2-024F-4E8D-B442-E42454F67CCC}" srcOrd="2" destOrd="0" presId="urn:microsoft.com/office/officeart/2005/8/layout/orgChart1"/>
    <dgm:cxn modelId="{81266859-87FA-4053-84F3-EB1E2B8272A1}" type="presParOf" srcId="{9034AF11-7B82-4925-983A-2EE89EBA6E61}" destId="{F4492AC3-A75E-47F6-8869-B833861B7992}" srcOrd="2" destOrd="0" presId="urn:microsoft.com/office/officeart/2005/8/layout/orgChar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1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186" name="Rectangle 2"/>
          <p:cNvSpPr>
            <a:spLocks noGrp="1" noChangeArrowheads="1"/>
          </p:cNvSpPr>
          <p:nvPr>
            <p:ph type="hdr" sz="quarter"/>
          </p:nvPr>
        </p:nvSpPr>
        <p:spPr bwMode="auto">
          <a:xfrm>
            <a:off x="0" y="0"/>
            <a:ext cx="2947988"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564" tIns="46282" rIns="92564" bIns="46282" numCol="1" anchor="t" anchorCtr="0" compatLnSpc="1">
            <a:prstTxWarp prst="textNoShape">
              <a:avLst/>
            </a:prstTxWarp>
          </a:bodyPr>
          <a:lstStyle>
            <a:lvl1pPr defTabSz="925513">
              <a:spcBef>
                <a:spcPct val="0"/>
              </a:spcBef>
              <a:defRPr sz="1100"/>
            </a:lvl1pPr>
          </a:lstStyle>
          <a:p>
            <a:endParaRPr lang="en-US" altLang="ja-JP"/>
          </a:p>
        </p:txBody>
      </p:sp>
      <p:sp>
        <p:nvSpPr>
          <p:cNvPr id="36187" name="Rectangle 3"/>
          <p:cNvSpPr>
            <a:spLocks noGrp="1" noChangeArrowheads="1"/>
          </p:cNvSpPr>
          <p:nvPr>
            <p:ph type="dt" sz="quarter" idx="1"/>
          </p:nvPr>
        </p:nvSpPr>
        <p:spPr bwMode="auto">
          <a:xfrm>
            <a:off x="3854450" y="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564" tIns="46282" rIns="92564" bIns="46282" numCol="1" anchor="t" anchorCtr="0" compatLnSpc="1">
            <a:prstTxWarp prst="textNoShape">
              <a:avLst/>
            </a:prstTxWarp>
          </a:bodyPr>
          <a:lstStyle>
            <a:lvl1pPr algn="r" defTabSz="925513">
              <a:spcBef>
                <a:spcPct val="0"/>
              </a:spcBef>
              <a:defRPr sz="900"/>
            </a:lvl1pPr>
          </a:lstStyle>
          <a:p>
            <a:endParaRPr lang="en-US" altLang="ja-JP"/>
          </a:p>
        </p:txBody>
      </p:sp>
      <p:sp>
        <p:nvSpPr>
          <p:cNvPr id="36188" name="Rectangle 4"/>
          <p:cNvSpPr>
            <a:spLocks noGrp="1" noChangeArrowheads="1"/>
          </p:cNvSpPr>
          <p:nvPr>
            <p:ph type="ftr" sz="quarter" idx="2"/>
          </p:nvPr>
        </p:nvSpPr>
        <p:spPr bwMode="auto">
          <a:xfrm>
            <a:off x="0" y="9442450"/>
            <a:ext cx="2947988"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564" tIns="46282" rIns="92564" bIns="46282" numCol="1" anchor="b" anchorCtr="0" compatLnSpc="1">
            <a:prstTxWarp prst="textNoShape">
              <a:avLst/>
            </a:prstTxWarp>
          </a:bodyPr>
          <a:lstStyle>
            <a:lvl1pPr defTabSz="925513">
              <a:spcBef>
                <a:spcPct val="0"/>
              </a:spcBef>
              <a:defRPr sz="900"/>
            </a:lvl1pPr>
          </a:lstStyle>
          <a:p>
            <a:r>
              <a:rPr lang="ja-JP" altLang="en-US"/>
              <a:t>IBM Confidential</a:t>
            </a:r>
            <a:endParaRPr lang="en-US" altLang="ja-JP"/>
          </a:p>
        </p:txBody>
      </p:sp>
      <p:sp>
        <p:nvSpPr>
          <p:cNvPr id="36189" name="Rectangle 5"/>
          <p:cNvSpPr>
            <a:spLocks noGrp="1" noChangeArrowheads="1"/>
          </p:cNvSpPr>
          <p:nvPr>
            <p:ph type="sldNum" sz="quarter" idx="3"/>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564" tIns="46282" rIns="92564" bIns="46282" numCol="1" anchor="b" anchorCtr="0" compatLnSpc="1">
            <a:prstTxWarp prst="textNoShape">
              <a:avLst/>
            </a:prstTxWarp>
          </a:bodyPr>
          <a:lstStyle>
            <a:lvl1pPr algn="r" defTabSz="925513">
              <a:spcBef>
                <a:spcPct val="0"/>
              </a:spcBef>
              <a:defRPr sz="900"/>
            </a:lvl1pPr>
          </a:lstStyle>
          <a:p>
            <a:fld id="{CFA3A550-E236-428A-ABDE-B42B3D09C964}" type="slidenum">
              <a:rPr lang="ja-JP" altLang="en-US"/>
              <a:pPr/>
              <a:t>‹#›</a:t>
            </a:fld>
            <a:endParaRPr lang="ja-JP" altLang="en-US"/>
          </a:p>
        </p:txBody>
      </p:sp>
    </p:spTree>
    <p:extLst>
      <p:ext uri="{BB962C8B-B14F-4D97-AF65-F5344CB8AC3E}">
        <p14:creationId xmlns:p14="http://schemas.microsoft.com/office/powerpoint/2010/main" val="3239198730"/>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1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5154" name="Rectangle 2"/>
          <p:cNvSpPr>
            <a:spLocks noGrp="1" noChangeArrowheads="1"/>
          </p:cNvSpPr>
          <p:nvPr>
            <p:ph type="hdr" sz="quarter"/>
          </p:nvPr>
        </p:nvSpPr>
        <p:spPr bwMode="auto">
          <a:xfrm>
            <a:off x="0" y="0"/>
            <a:ext cx="2947988"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564" tIns="46282" rIns="92564" bIns="46282" numCol="1" anchor="t" anchorCtr="0" compatLnSpc="1">
            <a:prstTxWarp prst="textNoShape">
              <a:avLst/>
            </a:prstTxWarp>
          </a:bodyPr>
          <a:lstStyle>
            <a:lvl1pPr defTabSz="925513">
              <a:spcBef>
                <a:spcPct val="0"/>
              </a:spcBef>
              <a:defRPr kumimoji="1" sz="1000" b="1"/>
            </a:lvl1pPr>
          </a:lstStyle>
          <a:p>
            <a:endParaRPr lang="en-US" altLang="ja-JP"/>
          </a:p>
        </p:txBody>
      </p:sp>
      <p:sp>
        <p:nvSpPr>
          <p:cNvPr id="35155" name="Rectangle 3"/>
          <p:cNvSpPr>
            <a:spLocks noGrp="1" noChangeArrowheads="1"/>
          </p:cNvSpPr>
          <p:nvPr>
            <p:ph type="dt" idx="1"/>
          </p:nvPr>
        </p:nvSpPr>
        <p:spPr bwMode="auto">
          <a:xfrm>
            <a:off x="3854450" y="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564" tIns="46282" rIns="92564" bIns="46282" numCol="1" anchor="t" anchorCtr="0" compatLnSpc="1">
            <a:prstTxWarp prst="textNoShape">
              <a:avLst/>
            </a:prstTxWarp>
          </a:bodyPr>
          <a:lstStyle>
            <a:lvl1pPr algn="r" defTabSz="925513">
              <a:spcBef>
                <a:spcPct val="0"/>
              </a:spcBef>
              <a:defRPr kumimoji="1" sz="900"/>
            </a:lvl1pPr>
          </a:lstStyle>
          <a:p>
            <a:endParaRPr lang="en-US" altLang="ja-JP"/>
          </a:p>
        </p:txBody>
      </p:sp>
      <p:sp>
        <p:nvSpPr>
          <p:cNvPr id="35156" name="Rectangle 4"/>
          <p:cNvSpPr>
            <a:spLocks noGrp="1" noRot="1" noChangeAspect="1" noChangeArrowheads="1"/>
          </p:cNvSpPr>
          <p:nvPr>
            <p:ph type="sldImg" idx="2"/>
          </p:nvPr>
        </p:nvSpPr>
        <p:spPr bwMode="auto">
          <a:xfrm>
            <a:off x="708025" y="742950"/>
            <a:ext cx="5389563" cy="3732213"/>
          </a:xfrm>
          <a:prstGeom prst="rect">
            <a:avLst/>
          </a:prstGeom>
          <a:noFill/>
          <a:ln w="9525" cap="flat" algn="ctr">
            <a:solidFill>
              <a:srgbClr val="000000"/>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5157" name="Rectangle 5"/>
          <p:cNvSpPr>
            <a:spLocks noGrp="1" noChangeArrowheads="1"/>
          </p:cNvSpPr>
          <p:nvPr>
            <p:ph type="body" sz="quarter" idx="3"/>
          </p:nvPr>
        </p:nvSpPr>
        <p:spPr bwMode="auto">
          <a:xfrm>
            <a:off x="677863" y="4721225"/>
            <a:ext cx="5451475" cy="44751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564" tIns="46282" rIns="92564" bIns="46282" numCol="1" anchor="t" anchorCtr="0" compatLnSpc="1">
            <a:prstTxWarp prst="textNoShape">
              <a:avLst/>
            </a:prstTxWarp>
          </a:bodyPr>
          <a:lstStyle/>
          <a:p>
            <a:pPr lvl="0"/>
            <a:r>
              <a:rPr lang="en-US" altLang="ja-JP" smtClean="0"/>
              <a:t>Click to edit Master text styles</a:t>
            </a:r>
          </a:p>
          <a:p>
            <a:pPr lvl="1"/>
            <a:r>
              <a:rPr lang="en-US" altLang="ja-JP" smtClean="0"/>
              <a:t>Second level</a:t>
            </a:r>
          </a:p>
          <a:p>
            <a:pPr lvl="2"/>
            <a:r>
              <a:rPr lang="en-US" altLang="ja-JP" smtClean="0"/>
              <a:t>Third level</a:t>
            </a:r>
          </a:p>
          <a:p>
            <a:pPr lvl="3"/>
            <a:r>
              <a:rPr lang="en-US" altLang="ja-JP" smtClean="0"/>
              <a:t>Fourth level</a:t>
            </a:r>
          </a:p>
          <a:p>
            <a:pPr lvl="4"/>
            <a:r>
              <a:rPr lang="en-US" altLang="ja-JP" smtClean="0"/>
              <a:t>Fifth level</a:t>
            </a:r>
          </a:p>
        </p:txBody>
      </p:sp>
      <p:sp>
        <p:nvSpPr>
          <p:cNvPr id="35158" name="Rectangle 6"/>
          <p:cNvSpPr>
            <a:spLocks noGrp="1" noChangeArrowheads="1"/>
          </p:cNvSpPr>
          <p:nvPr>
            <p:ph type="ftr" sz="quarter" idx="4"/>
          </p:nvPr>
        </p:nvSpPr>
        <p:spPr bwMode="auto">
          <a:xfrm>
            <a:off x="0" y="9442450"/>
            <a:ext cx="2947988"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564" tIns="46282" rIns="92564" bIns="46282" numCol="1" anchor="b" anchorCtr="0" compatLnSpc="1">
            <a:prstTxWarp prst="textNoShape">
              <a:avLst/>
            </a:prstTxWarp>
          </a:bodyPr>
          <a:lstStyle>
            <a:lvl1pPr defTabSz="925513">
              <a:spcBef>
                <a:spcPct val="0"/>
              </a:spcBef>
              <a:defRPr kumimoji="1" sz="900"/>
            </a:lvl1pPr>
          </a:lstStyle>
          <a:p>
            <a:r>
              <a:rPr lang="ja-JP" altLang="en-US"/>
              <a:t>IBM Confidential</a:t>
            </a:r>
            <a:endParaRPr lang="en-US" altLang="ja-JP"/>
          </a:p>
        </p:txBody>
      </p:sp>
      <p:sp>
        <p:nvSpPr>
          <p:cNvPr id="35159" name="Rectangle 7"/>
          <p:cNvSpPr>
            <a:spLocks noGrp="1" noChangeArrowheads="1"/>
          </p:cNvSpPr>
          <p:nvPr>
            <p:ph type="sldNum" sz="quarter" idx="5"/>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564" tIns="46282" rIns="92564" bIns="46282" numCol="1" anchor="b" anchorCtr="0" compatLnSpc="1">
            <a:prstTxWarp prst="textNoShape">
              <a:avLst/>
            </a:prstTxWarp>
          </a:bodyPr>
          <a:lstStyle>
            <a:lvl1pPr algn="r" defTabSz="925513">
              <a:spcBef>
                <a:spcPct val="0"/>
              </a:spcBef>
              <a:defRPr kumimoji="1" sz="900"/>
            </a:lvl1pPr>
          </a:lstStyle>
          <a:p>
            <a:fld id="{FC1D6C0F-91A5-4570-BE72-0B0CF8602704}" type="slidenum">
              <a:rPr lang="ja-JP" altLang="en-US"/>
              <a:pPr/>
              <a:t>‹#›</a:t>
            </a:fld>
            <a:endParaRPr lang="ja-JP" altLang="en-US"/>
          </a:p>
        </p:txBody>
      </p:sp>
    </p:spTree>
    <p:extLst>
      <p:ext uri="{BB962C8B-B14F-4D97-AF65-F5344CB8AC3E}">
        <p14:creationId xmlns:p14="http://schemas.microsoft.com/office/powerpoint/2010/main" val="844097104"/>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buSzPct val="100000"/>
      <a:defRPr sz="1200" b="1" kern="1200">
        <a:solidFill>
          <a:schemeClr val="tx1"/>
        </a:solidFill>
        <a:latin typeface="Arial" charset="0"/>
        <a:ea typeface="+mn-ea"/>
        <a:cs typeface="+mn-cs"/>
      </a:defRPr>
    </a:lvl1pPr>
    <a:lvl2pPr marL="457200" algn="l" rtl="0" eaLnBrk="0" fontAlgn="base" hangingPunct="0">
      <a:spcBef>
        <a:spcPct val="30000"/>
      </a:spcBef>
      <a:spcAft>
        <a:spcPct val="0"/>
      </a:spcAft>
      <a:buSzPct val="100000"/>
      <a:defRPr sz="1200" kern="1200">
        <a:solidFill>
          <a:schemeClr val="tx1"/>
        </a:solidFill>
        <a:latin typeface="Arial" charset="0"/>
        <a:ea typeface="+mn-ea"/>
        <a:cs typeface="+mn-cs"/>
      </a:defRPr>
    </a:lvl2pPr>
    <a:lvl3pPr marL="914400" algn="l" rtl="0" eaLnBrk="0" fontAlgn="base" hangingPunct="0">
      <a:spcBef>
        <a:spcPct val="30000"/>
      </a:spcBef>
      <a:spcAft>
        <a:spcPct val="0"/>
      </a:spcAft>
      <a:buSzPct val="100000"/>
      <a:defRPr sz="1000" kern="1200">
        <a:solidFill>
          <a:schemeClr val="tx1"/>
        </a:solidFill>
        <a:latin typeface="Arial" charset="0"/>
        <a:ea typeface="+mn-ea"/>
        <a:cs typeface="+mn-cs"/>
      </a:defRPr>
    </a:lvl3pPr>
    <a:lvl4pPr marL="1371600" algn="l" rtl="0" eaLnBrk="0" fontAlgn="base" hangingPunct="0">
      <a:spcBef>
        <a:spcPct val="30000"/>
      </a:spcBef>
      <a:spcAft>
        <a:spcPct val="0"/>
      </a:spcAft>
      <a:buSzPct val="100000"/>
      <a:defRPr sz="900" kern="1200">
        <a:solidFill>
          <a:schemeClr val="tx1"/>
        </a:solidFill>
        <a:latin typeface="Arial" charset="0"/>
        <a:ea typeface="+mn-ea"/>
        <a:cs typeface="+mn-cs"/>
      </a:defRPr>
    </a:lvl4pPr>
    <a:lvl5pPr marL="1828800" algn="l" rtl="0" eaLnBrk="0" fontAlgn="base" hangingPunct="0">
      <a:spcBef>
        <a:spcPct val="30000"/>
      </a:spcBef>
      <a:spcAft>
        <a:spcPct val="0"/>
      </a:spcAft>
      <a:buSzPct val="100000"/>
      <a:defRPr sz="800" kern="1200">
        <a:solidFill>
          <a:schemeClr val="tx1"/>
        </a:solidFill>
        <a:latin typeface="Arial" charset="0"/>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16" name="Rectangle 7"/>
          <p:cNvSpPr>
            <a:spLocks noChangeArrowheads="1"/>
          </p:cNvSpPr>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nchor="b"/>
          <a:lstStyle>
            <a:lvl1pPr defTabSz="925513" eaLnBrk="0" hangingPunct="0">
              <a:defRPr>
                <a:solidFill>
                  <a:schemeClr val="tx1"/>
                </a:solidFill>
                <a:latin typeface="Arial" charset="0"/>
                <a:ea typeface="ＭＳ Ｐゴシック" pitchFamily="50" charset="-128"/>
              </a:defRPr>
            </a:lvl1pPr>
            <a:lvl2pPr defTabSz="925513" eaLnBrk="0" hangingPunct="0">
              <a:defRPr>
                <a:solidFill>
                  <a:schemeClr val="tx1"/>
                </a:solidFill>
                <a:latin typeface="Arial" charset="0"/>
                <a:ea typeface="ＭＳ Ｐゴシック" pitchFamily="50" charset="-128"/>
              </a:defRPr>
            </a:lvl2pPr>
            <a:lvl3pPr defTabSz="925513" eaLnBrk="0" hangingPunct="0">
              <a:defRPr>
                <a:solidFill>
                  <a:schemeClr val="tx1"/>
                </a:solidFill>
                <a:latin typeface="Arial" charset="0"/>
                <a:ea typeface="ＭＳ Ｐゴシック" pitchFamily="50" charset="-128"/>
              </a:defRPr>
            </a:lvl3pPr>
            <a:lvl4pPr defTabSz="925513" eaLnBrk="0" hangingPunct="0">
              <a:defRPr>
                <a:solidFill>
                  <a:schemeClr val="tx1"/>
                </a:solidFill>
                <a:latin typeface="Arial" charset="0"/>
                <a:ea typeface="ＭＳ Ｐゴシック" pitchFamily="50" charset="-128"/>
              </a:defRPr>
            </a:lvl4pPr>
            <a:lvl5pPr defTabSz="925513" eaLnBrk="0" hangingPunct="0">
              <a:defRPr>
                <a:solidFill>
                  <a:schemeClr val="tx1"/>
                </a:solidFill>
                <a:latin typeface="Arial" charset="0"/>
                <a:ea typeface="ＭＳ Ｐゴシック" pitchFamily="50" charset="-128"/>
              </a:defRPr>
            </a:lvl5pPr>
            <a:lvl6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r" eaLnBrk="1" hangingPunct="1">
              <a:spcBef>
                <a:spcPct val="0"/>
              </a:spcBef>
            </a:pPr>
            <a:fld id="{753DDE85-33E4-437B-8E5C-8DD5CFACA057}" type="slidenum">
              <a:rPr kumimoji="1" lang="ja-JP" altLang="en-US" sz="900"/>
              <a:pPr algn="r" eaLnBrk="1" hangingPunct="1">
                <a:spcBef>
                  <a:spcPct val="0"/>
                </a:spcBef>
              </a:pPr>
              <a:t>1</a:t>
            </a:fld>
            <a:endParaRPr kumimoji="1" lang="ja-JP" altLang="en-US" sz="900"/>
          </a:p>
        </p:txBody>
      </p:sp>
      <p:sp>
        <p:nvSpPr>
          <p:cNvPr id="37217" name="Rectangle 2"/>
          <p:cNvSpPr>
            <a:spLocks noGrp="1" noRot="1" noChangeAspect="1" noChangeArrowheads="1"/>
          </p:cNvSpPr>
          <p:nvPr>
            <p:ph type="sldImg"/>
          </p:nvPr>
        </p:nvSpPr>
        <p:spPr bwMode="auto">
          <a:xfrm>
            <a:off x="708025" y="742950"/>
            <a:ext cx="5389563" cy="3732213"/>
          </a:xfrm>
          <a:prstGeom prst="rect">
            <a:avLst/>
          </a:prstGeom>
          <a:noFill/>
          <a:ln cap="flat" algn="ctr">
            <a:solidFill>
              <a:srgbClr val="000000"/>
            </a:solidFill>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7218" name="Rectangle 3"/>
          <p:cNvSpPr>
            <a:spLocks noGrp="1" noChangeArrowheads="1"/>
          </p:cNvSpPr>
          <p:nvPr>
            <p:ph type="body" idx="1"/>
          </p:nvPr>
        </p:nvSpPr>
        <p:spPr bwMode="auto">
          <a:xfrm>
            <a:off x="677863" y="4721225"/>
            <a:ext cx="5451475" cy="4475163"/>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lstStyle/>
          <a:p>
            <a:endParaRPr lang="ja-JP" altLang="en-US" b="0"/>
          </a:p>
        </p:txBody>
      </p:sp>
    </p:spTree>
    <p:extLst>
      <p:ext uri="{BB962C8B-B14F-4D97-AF65-F5344CB8AC3E}">
        <p14:creationId xmlns:p14="http://schemas.microsoft.com/office/powerpoint/2010/main" val="246743754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16" name="Rectangle 7"/>
          <p:cNvSpPr>
            <a:spLocks noChangeArrowheads="1"/>
          </p:cNvSpPr>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nchor="b"/>
          <a:lstStyle>
            <a:lvl1pPr defTabSz="925513" eaLnBrk="0" hangingPunct="0">
              <a:defRPr>
                <a:solidFill>
                  <a:schemeClr val="tx1"/>
                </a:solidFill>
                <a:latin typeface="Arial" charset="0"/>
                <a:ea typeface="ＭＳ Ｐゴシック" pitchFamily="50" charset="-128"/>
              </a:defRPr>
            </a:lvl1pPr>
            <a:lvl2pPr defTabSz="925513" eaLnBrk="0" hangingPunct="0">
              <a:defRPr>
                <a:solidFill>
                  <a:schemeClr val="tx1"/>
                </a:solidFill>
                <a:latin typeface="Arial" charset="0"/>
                <a:ea typeface="ＭＳ Ｐゴシック" pitchFamily="50" charset="-128"/>
              </a:defRPr>
            </a:lvl2pPr>
            <a:lvl3pPr defTabSz="925513" eaLnBrk="0" hangingPunct="0">
              <a:defRPr>
                <a:solidFill>
                  <a:schemeClr val="tx1"/>
                </a:solidFill>
                <a:latin typeface="Arial" charset="0"/>
                <a:ea typeface="ＭＳ Ｐゴシック" pitchFamily="50" charset="-128"/>
              </a:defRPr>
            </a:lvl3pPr>
            <a:lvl4pPr defTabSz="925513" eaLnBrk="0" hangingPunct="0">
              <a:defRPr>
                <a:solidFill>
                  <a:schemeClr val="tx1"/>
                </a:solidFill>
                <a:latin typeface="Arial" charset="0"/>
                <a:ea typeface="ＭＳ Ｐゴシック" pitchFamily="50" charset="-128"/>
              </a:defRPr>
            </a:lvl4pPr>
            <a:lvl5pPr defTabSz="925513" eaLnBrk="0" hangingPunct="0">
              <a:defRPr>
                <a:solidFill>
                  <a:schemeClr val="tx1"/>
                </a:solidFill>
                <a:latin typeface="Arial" charset="0"/>
                <a:ea typeface="ＭＳ Ｐゴシック" pitchFamily="50" charset="-128"/>
              </a:defRPr>
            </a:lvl5pPr>
            <a:lvl6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r" eaLnBrk="1" hangingPunct="1">
              <a:spcBef>
                <a:spcPct val="0"/>
              </a:spcBef>
            </a:pPr>
            <a:fld id="{753DDE85-33E4-437B-8E5C-8DD5CFACA057}" type="slidenum">
              <a:rPr kumimoji="1" lang="ja-JP" altLang="en-US" sz="900"/>
              <a:pPr algn="r" eaLnBrk="1" hangingPunct="1">
                <a:spcBef>
                  <a:spcPct val="0"/>
                </a:spcBef>
              </a:pPr>
              <a:t>2</a:t>
            </a:fld>
            <a:endParaRPr kumimoji="1" lang="ja-JP" altLang="en-US" sz="900"/>
          </a:p>
        </p:txBody>
      </p:sp>
      <p:sp>
        <p:nvSpPr>
          <p:cNvPr id="37217" name="Rectangle 2"/>
          <p:cNvSpPr>
            <a:spLocks noGrp="1" noRot="1" noChangeAspect="1" noChangeArrowheads="1"/>
          </p:cNvSpPr>
          <p:nvPr>
            <p:ph type="sldImg"/>
          </p:nvPr>
        </p:nvSpPr>
        <p:spPr bwMode="auto">
          <a:xfrm>
            <a:off x="708025" y="742950"/>
            <a:ext cx="5389563" cy="3732213"/>
          </a:xfrm>
          <a:prstGeom prst="rect">
            <a:avLst/>
          </a:prstGeom>
          <a:noFill/>
          <a:ln cap="flat" algn="ctr">
            <a:solidFill>
              <a:srgbClr val="000000"/>
            </a:solidFill>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7218" name="Rectangle 3"/>
          <p:cNvSpPr>
            <a:spLocks noGrp="1" noChangeArrowheads="1"/>
          </p:cNvSpPr>
          <p:nvPr>
            <p:ph type="body" idx="1"/>
          </p:nvPr>
        </p:nvSpPr>
        <p:spPr bwMode="auto">
          <a:xfrm>
            <a:off x="677863" y="4721225"/>
            <a:ext cx="5451475" cy="4475163"/>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lstStyle/>
          <a:p>
            <a:endParaRPr lang="ja-JP" altLang="en-US" b="0"/>
          </a:p>
        </p:txBody>
      </p:sp>
    </p:spTree>
    <p:extLst>
      <p:ext uri="{BB962C8B-B14F-4D97-AF65-F5344CB8AC3E}">
        <p14:creationId xmlns:p14="http://schemas.microsoft.com/office/powerpoint/2010/main" val="420696473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16" name="Rectangle 7"/>
          <p:cNvSpPr>
            <a:spLocks noChangeArrowheads="1"/>
          </p:cNvSpPr>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nchor="b"/>
          <a:lstStyle>
            <a:lvl1pPr defTabSz="925513" eaLnBrk="0" hangingPunct="0">
              <a:defRPr>
                <a:solidFill>
                  <a:schemeClr val="tx1"/>
                </a:solidFill>
                <a:latin typeface="Arial" charset="0"/>
                <a:ea typeface="ＭＳ Ｐゴシック" pitchFamily="50" charset="-128"/>
              </a:defRPr>
            </a:lvl1pPr>
            <a:lvl2pPr defTabSz="925513" eaLnBrk="0" hangingPunct="0">
              <a:defRPr>
                <a:solidFill>
                  <a:schemeClr val="tx1"/>
                </a:solidFill>
                <a:latin typeface="Arial" charset="0"/>
                <a:ea typeface="ＭＳ Ｐゴシック" pitchFamily="50" charset="-128"/>
              </a:defRPr>
            </a:lvl2pPr>
            <a:lvl3pPr defTabSz="925513" eaLnBrk="0" hangingPunct="0">
              <a:defRPr>
                <a:solidFill>
                  <a:schemeClr val="tx1"/>
                </a:solidFill>
                <a:latin typeface="Arial" charset="0"/>
                <a:ea typeface="ＭＳ Ｐゴシック" pitchFamily="50" charset="-128"/>
              </a:defRPr>
            </a:lvl3pPr>
            <a:lvl4pPr defTabSz="925513" eaLnBrk="0" hangingPunct="0">
              <a:defRPr>
                <a:solidFill>
                  <a:schemeClr val="tx1"/>
                </a:solidFill>
                <a:latin typeface="Arial" charset="0"/>
                <a:ea typeface="ＭＳ Ｐゴシック" pitchFamily="50" charset="-128"/>
              </a:defRPr>
            </a:lvl4pPr>
            <a:lvl5pPr defTabSz="925513" eaLnBrk="0" hangingPunct="0">
              <a:defRPr>
                <a:solidFill>
                  <a:schemeClr val="tx1"/>
                </a:solidFill>
                <a:latin typeface="Arial" charset="0"/>
                <a:ea typeface="ＭＳ Ｐゴシック" pitchFamily="50" charset="-128"/>
              </a:defRPr>
            </a:lvl5pPr>
            <a:lvl6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r" eaLnBrk="1" hangingPunct="1">
              <a:spcBef>
                <a:spcPct val="0"/>
              </a:spcBef>
            </a:pPr>
            <a:fld id="{753DDE85-33E4-437B-8E5C-8DD5CFACA057}" type="slidenum">
              <a:rPr kumimoji="1" lang="ja-JP" altLang="en-US" sz="900"/>
              <a:pPr algn="r" eaLnBrk="1" hangingPunct="1">
                <a:spcBef>
                  <a:spcPct val="0"/>
                </a:spcBef>
              </a:pPr>
              <a:t>3</a:t>
            </a:fld>
            <a:endParaRPr kumimoji="1" lang="ja-JP" altLang="en-US" sz="900"/>
          </a:p>
        </p:txBody>
      </p:sp>
      <p:sp>
        <p:nvSpPr>
          <p:cNvPr id="37217" name="Rectangle 2"/>
          <p:cNvSpPr>
            <a:spLocks noGrp="1" noRot="1" noChangeAspect="1" noChangeArrowheads="1"/>
          </p:cNvSpPr>
          <p:nvPr>
            <p:ph type="sldImg"/>
          </p:nvPr>
        </p:nvSpPr>
        <p:spPr bwMode="auto">
          <a:xfrm>
            <a:off x="708025" y="742950"/>
            <a:ext cx="5389563" cy="3732213"/>
          </a:xfrm>
          <a:prstGeom prst="rect">
            <a:avLst/>
          </a:prstGeom>
          <a:noFill/>
          <a:ln cap="flat" algn="ctr">
            <a:solidFill>
              <a:srgbClr val="000000"/>
            </a:solidFill>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7218" name="Rectangle 3"/>
          <p:cNvSpPr>
            <a:spLocks noGrp="1" noChangeArrowheads="1"/>
          </p:cNvSpPr>
          <p:nvPr>
            <p:ph type="body" idx="1"/>
          </p:nvPr>
        </p:nvSpPr>
        <p:spPr bwMode="auto">
          <a:xfrm>
            <a:off x="677863" y="4721225"/>
            <a:ext cx="5451475" cy="4475163"/>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lstStyle/>
          <a:p>
            <a:endParaRPr lang="ja-JP" altLang="en-US" b="0"/>
          </a:p>
        </p:txBody>
      </p:sp>
    </p:spTree>
    <p:extLst>
      <p:ext uri="{BB962C8B-B14F-4D97-AF65-F5344CB8AC3E}">
        <p14:creationId xmlns:p14="http://schemas.microsoft.com/office/powerpoint/2010/main" val="306794655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16" name="Rectangle 7"/>
          <p:cNvSpPr>
            <a:spLocks noChangeArrowheads="1"/>
          </p:cNvSpPr>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nchor="b"/>
          <a:lstStyle>
            <a:lvl1pPr defTabSz="925513" eaLnBrk="0" hangingPunct="0">
              <a:defRPr>
                <a:solidFill>
                  <a:schemeClr val="tx1"/>
                </a:solidFill>
                <a:latin typeface="Arial" charset="0"/>
                <a:ea typeface="ＭＳ Ｐゴシック" pitchFamily="50" charset="-128"/>
              </a:defRPr>
            </a:lvl1pPr>
            <a:lvl2pPr defTabSz="925513" eaLnBrk="0" hangingPunct="0">
              <a:defRPr>
                <a:solidFill>
                  <a:schemeClr val="tx1"/>
                </a:solidFill>
                <a:latin typeface="Arial" charset="0"/>
                <a:ea typeface="ＭＳ Ｐゴシック" pitchFamily="50" charset="-128"/>
              </a:defRPr>
            </a:lvl2pPr>
            <a:lvl3pPr defTabSz="925513" eaLnBrk="0" hangingPunct="0">
              <a:defRPr>
                <a:solidFill>
                  <a:schemeClr val="tx1"/>
                </a:solidFill>
                <a:latin typeface="Arial" charset="0"/>
                <a:ea typeface="ＭＳ Ｐゴシック" pitchFamily="50" charset="-128"/>
              </a:defRPr>
            </a:lvl3pPr>
            <a:lvl4pPr defTabSz="925513" eaLnBrk="0" hangingPunct="0">
              <a:defRPr>
                <a:solidFill>
                  <a:schemeClr val="tx1"/>
                </a:solidFill>
                <a:latin typeface="Arial" charset="0"/>
                <a:ea typeface="ＭＳ Ｐゴシック" pitchFamily="50" charset="-128"/>
              </a:defRPr>
            </a:lvl4pPr>
            <a:lvl5pPr defTabSz="925513" eaLnBrk="0" hangingPunct="0">
              <a:defRPr>
                <a:solidFill>
                  <a:schemeClr val="tx1"/>
                </a:solidFill>
                <a:latin typeface="Arial" charset="0"/>
                <a:ea typeface="ＭＳ Ｐゴシック" pitchFamily="50" charset="-128"/>
              </a:defRPr>
            </a:lvl5pPr>
            <a:lvl6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r" eaLnBrk="1" hangingPunct="1">
              <a:spcBef>
                <a:spcPct val="0"/>
              </a:spcBef>
            </a:pPr>
            <a:fld id="{753DDE85-33E4-437B-8E5C-8DD5CFACA057}" type="slidenum">
              <a:rPr kumimoji="1" lang="ja-JP" altLang="en-US" sz="900"/>
              <a:pPr algn="r" eaLnBrk="1" hangingPunct="1">
                <a:spcBef>
                  <a:spcPct val="0"/>
                </a:spcBef>
              </a:pPr>
              <a:t>4</a:t>
            </a:fld>
            <a:endParaRPr kumimoji="1" lang="ja-JP" altLang="en-US" sz="900"/>
          </a:p>
        </p:txBody>
      </p:sp>
      <p:sp>
        <p:nvSpPr>
          <p:cNvPr id="37217" name="Rectangle 2"/>
          <p:cNvSpPr>
            <a:spLocks noGrp="1" noRot="1" noChangeAspect="1" noChangeArrowheads="1"/>
          </p:cNvSpPr>
          <p:nvPr>
            <p:ph type="sldImg"/>
          </p:nvPr>
        </p:nvSpPr>
        <p:spPr bwMode="auto">
          <a:xfrm>
            <a:off x="708025" y="742950"/>
            <a:ext cx="5389563" cy="3732213"/>
          </a:xfrm>
          <a:prstGeom prst="rect">
            <a:avLst/>
          </a:prstGeom>
          <a:noFill/>
          <a:ln cap="flat" algn="ctr">
            <a:solidFill>
              <a:srgbClr val="000000"/>
            </a:solidFill>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7218" name="Rectangle 3"/>
          <p:cNvSpPr>
            <a:spLocks noGrp="1" noChangeArrowheads="1"/>
          </p:cNvSpPr>
          <p:nvPr>
            <p:ph type="body" idx="1"/>
          </p:nvPr>
        </p:nvSpPr>
        <p:spPr bwMode="auto">
          <a:xfrm>
            <a:off x="677863" y="4721225"/>
            <a:ext cx="5451475" cy="4475163"/>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lstStyle/>
          <a:p>
            <a:endParaRPr lang="ja-JP" altLang="en-US" b="0"/>
          </a:p>
        </p:txBody>
      </p:sp>
    </p:spTree>
    <p:extLst>
      <p:ext uri="{BB962C8B-B14F-4D97-AF65-F5344CB8AC3E}">
        <p14:creationId xmlns:p14="http://schemas.microsoft.com/office/powerpoint/2010/main" val="411294592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16" name="Rectangle 7"/>
          <p:cNvSpPr>
            <a:spLocks noChangeArrowheads="1"/>
          </p:cNvSpPr>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nchor="b"/>
          <a:lstStyle>
            <a:lvl1pPr defTabSz="925513" eaLnBrk="0" hangingPunct="0">
              <a:defRPr>
                <a:solidFill>
                  <a:schemeClr val="tx1"/>
                </a:solidFill>
                <a:latin typeface="Arial" charset="0"/>
                <a:ea typeface="ＭＳ Ｐゴシック" pitchFamily="50" charset="-128"/>
              </a:defRPr>
            </a:lvl1pPr>
            <a:lvl2pPr defTabSz="925513" eaLnBrk="0" hangingPunct="0">
              <a:defRPr>
                <a:solidFill>
                  <a:schemeClr val="tx1"/>
                </a:solidFill>
                <a:latin typeface="Arial" charset="0"/>
                <a:ea typeface="ＭＳ Ｐゴシック" pitchFamily="50" charset="-128"/>
              </a:defRPr>
            </a:lvl2pPr>
            <a:lvl3pPr defTabSz="925513" eaLnBrk="0" hangingPunct="0">
              <a:defRPr>
                <a:solidFill>
                  <a:schemeClr val="tx1"/>
                </a:solidFill>
                <a:latin typeface="Arial" charset="0"/>
                <a:ea typeface="ＭＳ Ｐゴシック" pitchFamily="50" charset="-128"/>
              </a:defRPr>
            </a:lvl3pPr>
            <a:lvl4pPr defTabSz="925513" eaLnBrk="0" hangingPunct="0">
              <a:defRPr>
                <a:solidFill>
                  <a:schemeClr val="tx1"/>
                </a:solidFill>
                <a:latin typeface="Arial" charset="0"/>
                <a:ea typeface="ＭＳ Ｐゴシック" pitchFamily="50" charset="-128"/>
              </a:defRPr>
            </a:lvl4pPr>
            <a:lvl5pPr defTabSz="925513" eaLnBrk="0" hangingPunct="0">
              <a:defRPr>
                <a:solidFill>
                  <a:schemeClr val="tx1"/>
                </a:solidFill>
                <a:latin typeface="Arial" charset="0"/>
                <a:ea typeface="ＭＳ Ｐゴシック" pitchFamily="50" charset="-128"/>
              </a:defRPr>
            </a:lvl5pPr>
            <a:lvl6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r" eaLnBrk="1" hangingPunct="1">
              <a:spcBef>
                <a:spcPct val="0"/>
              </a:spcBef>
            </a:pPr>
            <a:fld id="{753DDE85-33E4-437B-8E5C-8DD5CFACA057}" type="slidenum">
              <a:rPr kumimoji="1" lang="ja-JP" altLang="en-US" sz="900"/>
              <a:pPr algn="r" eaLnBrk="1" hangingPunct="1">
                <a:spcBef>
                  <a:spcPct val="0"/>
                </a:spcBef>
              </a:pPr>
              <a:t>5</a:t>
            </a:fld>
            <a:endParaRPr kumimoji="1" lang="ja-JP" altLang="en-US" sz="900"/>
          </a:p>
        </p:txBody>
      </p:sp>
      <p:sp>
        <p:nvSpPr>
          <p:cNvPr id="37217" name="Rectangle 2"/>
          <p:cNvSpPr>
            <a:spLocks noGrp="1" noRot="1" noChangeAspect="1" noChangeArrowheads="1"/>
          </p:cNvSpPr>
          <p:nvPr>
            <p:ph type="sldImg"/>
          </p:nvPr>
        </p:nvSpPr>
        <p:spPr bwMode="auto">
          <a:xfrm>
            <a:off x="708025" y="742950"/>
            <a:ext cx="5389563" cy="3732213"/>
          </a:xfrm>
          <a:prstGeom prst="rect">
            <a:avLst/>
          </a:prstGeom>
          <a:noFill/>
          <a:ln cap="flat" algn="ctr">
            <a:solidFill>
              <a:srgbClr val="000000"/>
            </a:solidFill>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7218" name="Rectangle 3"/>
          <p:cNvSpPr>
            <a:spLocks noGrp="1" noChangeArrowheads="1"/>
          </p:cNvSpPr>
          <p:nvPr>
            <p:ph type="body" idx="1"/>
          </p:nvPr>
        </p:nvSpPr>
        <p:spPr bwMode="auto">
          <a:xfrm>
            <a:off x="677863" y="4721225"/>
            <a:ext cx="5451475" cy="4475163"/>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lstStyle/>
          <a:p>
            <a:endParaRPr lang="ja-JP" altLang="en-US" b="0"/>
          </a:p>
        </p:txBody>
      </p:sp>
    </p:spTree>
    <p:extLst>
      <p:ext uri="{BB962C8B-B14F-4D97-AF65-F5344CB8AC3E}">
        <p14:creationId xmlns:p14="http://schemas.microsoft.com/office/powerpoint/2010/main" val="422207522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16" name="Rectangle 7"/>
          <p:cNvSpPr>
            <a:spLocks noChangeArrowheads="1"/>
          </p:cNvSpPr>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nchor="b"/>
          <a:lstStyle>
            <a:lvl1pPr defTabSz="925513" eaLnBrk="0" hangingPunct="0">
              <a:defRPr>
                <a:solidFill>
                  <a:schemeClr val="tx1"/>
                </a:solidFill>
                <a:latin typeface="Arial" charset="0"/>
                <a:ea typeface="ＭＳ Ｐゴシック" pitchFamily="50" charset="-128"/>
              </a:defRPr>
            </a:lvl1pPr>
            <a:lvl2pPr defTabSz="925513" eaLnBrk="0" hangingPunct="0">
              <a:defRPr>
                <a:solidFill>
                  <a:schemeClr val="tx1"/>
                </a:solidFill>
                <a:latin typeface="Arial" charset="0"/>
                <a:ea typeface="ＭＳ Ｐゴシック" pitchFamily="50" charset="-128"/>
              </a:defRPr>
            </a:lvl2pPr>
            <a:lvl3pPr defTabSz="925513" eaLnBrk="0" hangingPunct="0">
              <a:defRPr>
                <a:solidFill>
                  <a:schemeClr val="tx1"/>
                </a:solidFill>
                <a:latin typeface="Arial" charset="0"/>
                <a:ea typeface="ＭＳ Ｐゴシック" pitchFamily="50" charset="-128"/>
              </a:defRPr>
            </a:lvl3pPr>
            <a:lvl4pPr defTabSz="925513" eaLnBrk="0" hangingPunct="0">
              <a:defRPr>
                <a:solidFill>
                  <a:schemeClr val="tx1"/>
                </a:solidFill>
                <a:latin typeface="Arial" charset="0"/>
                <a:ea typeface="ＭＳ Ｐゴシック" pitchFamily="50" charset="-128"/>
              </a:defRPr>
            </a:lvl4pPr>
            <a:lvl5pPr defTabSz="925513" eaLnBrk="0" hangingPunct="0">
              <a:defRPr>
                <a:solidFill>
                  <a:schemeClr val="tx1"/>
                </a:solidFill>
                <a:latin typeface="Arial" charset="0"/>
                <a:ea typeface="ＭＳ Ｐゴシック" pitchFamily="50" charset="-128"/>
              </a:defRPr>
            </a:lvl5pPr>
            <a:lvl6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r" eaLnBrk="1" hangingPunct="1">
              <a:spcBef>
                <a:spcPct val="0"/>
              </a:spcBef>
            </a:pPr>
            <a:fld id="{753DDE85-33E4-437B-8E5C-8DD5CFACA057}" type="slidenum">
              <a:rPr kumimoji="1" lang="ja-JP" altLang="en-US" sz="900"/>
              <a:pPr algn="r" eaLnBrk="1" hangingPunct="1">
                <a:spcBef>
                  <a:spcPct val="0"/>
                </a:spcBef>
              </a:pPr>
              <a:t>6</a:t>
            </a:fld>
            <a:endParaRPr kumimoji="1" lang="ja-JP" altLang="en-US" sz="900"/>
          </a:p>
        </p:txBody>
      </p:sp>
      <p:sp>
        <p:nvSpPr>
          <p:cNvPr id="37217" name="Rectangle 2"/>
          <p:cNvSpPr>
            <a:spLocks noGrp="1" noRot="1" noChangeAspect="1" noChangeArrowheads="1"/>
          </p:cNvSpPr>
          <p:nvPr>
            <p:ph type="sldImg"/>
          </p:nvPr>
        </p:nvSpPr>
        <p:spPr bwMode="auto">
          <a:xfrm>
            <a:off x="708025" y="742950"/>
            <a:ext cx="5389563" cy="3732213"/>
          </a:xfrm>
          <a:prstGeom prst="rect">
            <a:avLst/>
          </a:prstGeom>
          <a:noFill/>
          <a:ln cap="flat" algn="ctr">
            <a:solidFill>
              <a:srgbClr val="000000"/>
            </a:solidFill>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7218" name="Rectangle 3"/>
          <p:cNvSpPr>
            <a:spLocks noGrp="1" noChangeArrowheads="1"/>
          </p:cNvSpPr>
          <p:nvPr>
            <p:ph type="body" idx="1"/>
          </p:nvPr>
        </p:nvSpPr>
        <p:spPr bwMode="auto">
          <a:xfrm>
            <a:off x="677863" y="4721225"/>
            <a:ext cx="5451475" cy="4475163"/>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lstStyle/>
          <a:p>
            <a:endParaRPr lang="ja-JP" altLang="en-US" b="0"/>
          </a:p>
        </p:txBody>
      </p:sp>
    </p:spTree>
    <p:extLst>
      <p:ext uri="{BB962C8B-B14F-4D97-AF65-F5344CB8AC3E}">
        <p14:creationId xmlns:p14="http://schemas.microsoft.com/office/powerpoint/2010/main" val="152778516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16" name="Rectangle 7"/>
          <p:cNvSpPr>
            <a:spLocks noChangeArrowheads="1"/>
          </p:cNvSpPr>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nchor="b"/>
          <a:lstStyle>
            <a:lvl1pPr defTabSz="925513" eaLnBrk="0" hangingPunct="0">
              <a:defRPr>
                <a:solidFill>
                  <a:schemeClr val="tx1"/>
                </a:solidFill>
                <a:latin typeface="Arial" charset="0"/>
                <a:ea typeface="ＭＳ Ｐゴシック" pitchFamily="50" charset="-128"/>
              </a:defRPr>
            </a:lvl1pPr>
            <a:lvl2pPr defTabSz="925513" eaLnBrk="0" hangingPunct="0">
              <a:defRPr>
                <a:solidFill>
                  <a:schemeClr val="tx1"/>
                </a:solidFill>
                <a:latin typeface="Arial" charset="0"/>
                <a:ea typeface="ＭＳ Ｐゴシック" pitchFamily="50" charset="-128"/>
              </a:defRPr>
            </a:lvl2pPr>
            <a:lvl3pPr defTabSz="925513" eaLnBrk="0" hangingPunct="0">
              <a:defRPr>
                <a:solidFill>
                  <a:schemeClr val="tx1"/>
                </a:solidFill>
                <a:latin typeface="Arial" charset="0"/>
                <a:ea typeface="ＭＳ Ｐゴシック" pitchFamily="50" charset="-128"/>
              </a:defRPr>
            </a:lvl3pPr>
            <a:lvl4pPr defTabSz="925513" eaLnBrk="0" hangingPunct="0">
              <a:defRPr>
                <a:solidFill>
                  <a:schemeClr val="tx1"/>
                </a:solidFill>
                <a:latin typeface="Arial" charset="0"/>
                <a:ea typeface="ＭＳ Ｐゴシック" pitchFamily="50" charset="-128"/>
              </a:defRPr>
            </a:lvl4pPr>
            <a:lvl5pPr defTabSz="925513" eaLnBrk="0" hangingPunct="0">
              <a:defRPr>
                <a:solidFill>
                  <a:schemeClr val="tx1"/>
                </a:solidFill>
                <a:latin typeface="Arial" charset="0"/>
                <a:ea typeface="ＭＳ Ｐゴシック" pitchFamily="50" charset="-128"/>
              </a:defRPr>
            </a:lvl5pPr>
            <a:lvl6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r" eaLnBrk="1" hangingPunct="1">
              <a:spcBef>
                <a:spcPct val="0"/>
              </a:spcBef>
            </a:pPr>
            <a:fld id="{753DDE85-33E4-437B-8E5C-8DD5CFACA057}" type="slidenum">
              <a:rPr kumimoji="1" lang="ja-JP" altLang="en-US" sz="900"/>
              <a:pPr algn="r" eaLnBrk="1" hangingPunct="1">
                <a:spcBef>
                  <a:spcPct val="0"/>
                </a:spcBef>
              </a:pPr>
              <a:t>7</a:t>
            </a:fld>
            <a:endParaRPr kumimoji="1" lang="ja-JP" altLang="en-US" sz="900"/>
          </a:p>
        </p:txBody>
      </p:sp>
      <p:sp>
        <p:nvSpPr>
          <p:cNvPr id="37217" name="Rectangle 2"/>
          <p:cNvSpPr>
            <a:spLocks noGrp="1" noRot="1" noChangeAspect="1" noChangeArrowheads="1"/>
          </p:cNvSpPr>
          <p:nvPr>
            <p:ph type="sldImg"/>
          </p:nvPr>
        </p:nvSpPr>
        <p:spPr bwMode="auto">
          <a:xfrm>
            <a:off x="708025" y="742950"/>
            <a:ext cx="5389563" cy="3732213"/>
          </a:xfrm>
          <a:prstGeom prst="rect">
            <a:avLst/>
          </a:prstGeom>
          <a:noFill/>
          <a:ln cap="flat" algn="ctr">
            <a:solidFill>
              <a:srgbClr val="000000"/>
            </a:solidFill>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7218" name="Rectangle 3"/>
          <p:cNvSpPr>
            <a:spLocks noGrp="1" noChangeArrowheads="1"/>
          </p:cNvSpPr>
          <p:nvPr>
            <p:ph type="body" idx="1"/>
          </p:nvPr>
        </p:nvSpPr>
        <p:spPr bwMode="auto">
          <a:xfrm>
            <a:off x="677863" y="4721225"/>
            <a:ext cx="5451475" cy="4475163"/>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lstStyle/>
          <a:p>
            <a:endParaRPr lang="ja-JP" altLang="en-US" b="0"/>
          </a:p>
        </p:txBody>
      </p:sp>
    </p:spTree>
    <p:extLst>
      <p:ext uri="{BB962C8B-B14F-4D97-AF65-F5344CB8AC3E}">
        <p14:creationId xmlns:p14="http://schemas.microsoft.com/office/powerpoint/2010/main" val="414211430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16" name="Rectangle 7"/>
          <p:cNvSpPr>
            <a:spLocks noChangeArrowheads="1"/>
          </p:cNvSpPr>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nchor="b"/>
          <a:lstStyle>
            <a:lvl1pPr defTabSz="925513" eaLnBrk="0" hangingPunct="0">
              <a:defRPr>
                <a:solidFill>
                  <a:schemeClr val="tx1"/>
                </a:solidFill>
                <a:latin typeface="Arial" charset="0"/>
                <a:ea typeface="ＭＳ Ｐゴシック" pitchFamily="50" charset="-128"/>
              </a:defRPr>
            </a:lvl1pPr>
            <a:lvl2pPr defTabSz="925513" eaLnBrk="0" hangingPunct="0">
              <a:defRPr>
                <a:solidFill>
                  <a:schemeClr val="tx1"/>
                </a:solidFill>
                <a:latin typeface="Arial" charset="0"/>
                <a:ea typeface="ＭＳ Ｐゴシック" pitchFamily="50" charset="-128"/>
              </a:defRPr>
            </a:lvl2pPr>
            <a:lvl3pPr defTabSz="925513" eaLnBrk="0" hangingPunct="0">
              <a:defRPr>
                <a:solidFill>
                  <a:schemeClr val="tx1"/>
                </a:solidFill>
                <a:latin typeface="Arial" charset="0"/>
                <a:ea typeface="ＭＳ Ｐゴシック" pitchFamily="50" charset="-128"/>
              </a:defRPr>
            </a:lvl3pPr>
            <a:lvl4pPr defTabSz="925513" eaLnBrk="0" hangingPunct="0">
              <a:defRPr>
                <a:solidFill>
                  <a:schemeClr val="tx1"/>
                </a:solidFill>
                <a:latin typeface="Arial" charset="0"/>
                <a:ea typeface="ＭＳ Ｐゴシック" pitchFamily="50" charset="-128"/>
              </a:defRPr>
            </a:lvl4pPr>
            <a:lvl5pPr defTabSz="925513" eaLnBrk="0" hangingPunct="0">
              <a:defRPr>
                <a:solidFill>
                  <a:schemeClr val="tx1"/>
                </a:solidFill>
                <a:latin typeface="Arial" charset="0"/>
                <a:ea typeface="ＭＳ Ｐゴシック" pitchFamily="50" charset="-128"/>
              </a:defRPr>
            </a:lvl5pPr>
            <a:lvl6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r" eaLnBrk="1" hangingPunct="1">
              <a:spcBef>
                <a:spcPct val="0"/>
              </a:spcBef>
            </a:pPr>
            <a:fld id="{753DDE85-33E4-437B-8E5C-8DD5CFACA057}" type="slidenum">
              <a:rPr kumimoji="1" lang="ja-JP" altLang="en-US" sz="900"/>
              <a:pPr algn="r" eaLnBrk="1" hangingPunct="1">
                <a:spcBef>
                  <a:spcPct val="0"/>
                </a:spcBef>
              </a:pPr>
              <a:t>8</a:t>
            </a:fld>
            <a:endParaRPr kumimoji="1" lang="ja-JP" altLang="en-US" sz="900"/>
          </a:p>
        </p:txBody>
      </p:sp>
      <p:sp>
        <p:nvSpPr>
          <p:cNvPr id="37217" name="Rectangle 2"/>
          <p:cNvSpPr>
            <a:spLocks noGrp="1" noRot="1" noChangeAspect="1" noChangeArrowheads="1"/>
          </p:cNvSpPr>
          <p:nvPr>
            <p:ph type="sldImg"/>
          </p:nvPr>
        </p:nvSpPr>
        <p:spPr bwMode="auto">
          <a:xfrm>
            <a:off x="708025" y="742950"/>
            <a:ext cx="5389563" cy="3732213"/>
          </a:xfrm>
          <a:prstGeom prst="rect">
            <a:avLst/>
          </a:prstGeom>
          <a:noFill/>
          <a:ln cap="flat" algn="ctr">
            <a:solidFill>
              <a:srgbClr val="000000"/>
            </a:solidFill>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7218" name="Rectangle 3"/>
          <p:cNvSpPr>
            <a:spLocks noGrp="1" noChangeArrowheads="1"/>
          </p:cNvSpPr>
          <p:nvPr>
            <p:ph type="body" idx="1"/>
          </p:nvPr>
        </p:nvSpPr>
        <p:spPr bwMode="auto">
          <a:xfrm>
            <a:off x="677863" y="4721225"/>
            <a:ext cx="5451475" cy="4475163"/>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lstStyle/>
          <a:p>
            <a:endParaRPr lang="ja-JP" altLang="en-US" b="0"/>
          </a:p>
        </p:txBody>
      </p:sp>
    </p:spTree>
    <p:extLst>
      <p:ext uri="{BB962C8B-B14F-4D97-AF65-F5344CB8AC3E}">
        <p14:creationId xmlns:p14="http://schemas.microsoft.com/office/powerpoint/2010/main" val="208454750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16" name="Rectangle 7"/>
          <p:cNvSpPr>
            <a:spLocks noChangeArrowheads="1"/>
          </p:cNvSpPr>
          <p:nvPr/>
        </p:nvSpPr>
        <p:spPr bwMode="auto">
          <a:xfrm>
            <a:off x="3854450" y="9442450"/>
            <a:ext cx="2951163" cy="49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nchor="b"/>
          <a:lstStyle>
            <a:lvl1pPr defTabSz="925513" eaLnBrk="0" hangingPunct="0">
              <a:defRPr>
                <a:solidFill>
                  <a:schemeClr val="tx1"/>
                </a:solidFill>
                <a:latin typeface="Arial" charset="0"/>
                <a:ea typeface="ＭＳ Ｐゴシック" pitchFamily="50" charset="-128"/>
              </a:defRPr>
            </a:lvl1pPr>
            <a:lvl2pPr defTabSz="925513" eaLnBrk="0" hangingPunct="0">
              <a:defRPr>
                <a:solidFill>
                  <a:schemeClr val="tx1"/>
                </a:solidFill>
                <a:latin typeface="Arial" charset="0"/>
                <a:ea typeface="ＭＳ Ｐゴシック" pitchFamily="50" charset="-128"/>
              </a:defRPr>
            </a:lvl2pPr>
            <a:lvl3pPr defTabSz="925513" eaLnBrk="0" hangingPunct="0">
              <a:defRPr>
                <a:solidFill>
                  <a:schemeClr val="tx1"/>
                </a:solidFill>
                <a:latin typeface="Arial" charset="0"/>
                <a:ea typeface="ＭＳ Ｐゴシック" pitchFamily="50" charset="-128"/>
              </a:defRPr>
            </a:lvl3pPr>
            <a:lvl4pPr defTabSz="925513" eaLnBrk="0" hangingPunct="0">
              <a:defRPr>
                <a:solidFill>
                  <a:schemeClr val="tx1"/>
                </a:solidFill>
                <a:latin typeface="Arial" charset="0"/>
                <a:ea typeface="ＭＳ Ｐゴシック" pitchFamily="50" charset="-128"/>
              </a:defRPr>
            </a:lvl4pPr>
            <a:lvl5pPr defTabSz="925513" eaLnBrk="0" hangingPunct="0">
              <a:defRPr>
                <a:solidFill>
                  <a:schemeClr val="tx1"/>
                </a:solidFill>
                <a:latin typeface="Arial" charset="0"/>
                <a:ea typeface="ＭＳ Ｐゴシック" pitchFamily="50" charset="-128"/>
              </a:defRPr>
            </a:lvl5pPr>
            <a:lvl6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defTabSz="925513"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r" eaLnBrk="1" hangingPunct="1">
              <a:spcBef>
                <a:spcPct val="0"/>
              </a:spcBef>
            </a:pPr>
            <a:fld id="{753DDE85-33E4-437B-8E5C-8DD5CFACA057}" type="slidenum">
              <a:rPr kumimoji="1" lang="ja-JP" altLang="en-US" sz="900"/>
              <a:pPr algn="r" eaLnBrk="1" hangingPunct="1">
                <a:spcBef>
                  <a:spcPct val="0"/>
                </a:spcBef>
              </a:pPr>
              <a:t>9</a:t>
            </a:fld>
            <a:endParaRPr kumimoji="1" lang="ja-JP" altLang="en-US" sz="900"/>
          </a:p>
        </p:txBody>
      </p:sp>
      <p:sp>
        <p:nvSpPr>
          <p:cNvPr id="37217" name="Rectangle 2"/>
          <p:cNvSpPr>
            <a:spLocks noGrp="1" noRot="1" noChangeAspect="1" noChangeArrowheads="1"/>
          </p:cNvSpPr>
          <p:nvPr>
            <p:ph type="sldImg"/>
          </p:nvPr>
        </p:nvSpPr>
        <p:spPr bwMode="auto">
          <a:xfrm>
            <a:off x="708025" y="742950"/>
            <a:ext cx="5389563" cy="3732213"/>
          </a:xfrm>
          <a:prstGeom prst="rect">
            <a:avLst/>
          </a:prstGeom>
          <a:noFill/>
          <a:ln cap="flat" algn="ctr">
            <a:solidFill>
              <a:srgbClr val="000000"/>
            </a:solidFill>
            <a:miter lim="800000"/>
            <a:headEnd type="none" w="med" len="med"/>
            <a:tailEnd type="none" w="med" len="med"/>
          </a:ln>
          <a:extLst>
            <a:ext uri="{909E8E84-426E-40DD-AFC4-6F175D3DCCD1}">
              <a14:hiddenFill xmlns:a14="http://schemas.microsoft.com/office/drawing/2010/main">
                <a:solidFill>
                  <a:srgbClr val="FFFFFF"/>
                </a:solidFill>
              </a14:hiddenFill>
            </a:ext>
          </a:extLst>
        </p:spPr>
      </p:sp>
      <p:sp>
        <p:nvSpPr>
          <p:cNvPr id="37218" name="Rectangle 3"/>
          <p:cNvSpPr>
            <a:spLocks noGrp="1" noChangeArrowheads="1"/>
          </p:cNvSpPr>
          <p:nvPr>
            <p:ph type="body" idx="1"/>
          </p:nvPr>
        </p:nvSpPr>
        <p:spPr bwMode="auto">
          <a:xfrm>
            <a:off x="677863" y="4721225"/>
            <a:ext cx="5451475" cy="4475163"/>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564" tIns="46282" rIns="92564" bIns="46282"/>
          <a:lstStyle/>
          <a:p>
            <a:endParaRPr lang="ja-JP" altLang="en-US" b="0"/>
          </a:p>
        </p:txBody>
      </p:sp>
    </p:spTree>
    <p:extLst>
      <p:ext uri="{BB962C8B-B14F-4D97-AF65-F5344CB8AC3E}">
        <p14:creationId xmlns:p14="http://schemas.microsoft.com/office/powerpoint/2010/main" val="48502972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5"/>
            <a:ext cx="8420100" cy="1470025"/>
          </a:xfrm>
        </p:spPr>
        <p:txBody>
          <a:bodyPr/>
          <a:lstStyle/>
          <a:p>
            <a:r>
              <a:rPr lang="ja-JP" altLang="en-US" smtClean="0"/>
              <a:t>マスター タイトルの書式設定</a:t>
            </a:r>
            <a:endParaRPr lang="ja-JP" altLang="en-US"/>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smtClean="0"/>
              <a:t>マスター サブタイトルの書式設定</a:t>
            </a:r>
            <a:endParaRPr lang="ja-JP" altLang="en-US"/>
          </a:p>
        </p:txBody>
      </p:sp>
      <p:sp>
        <p:nvSpPr>
          <p:cNvPr id="4" name="スライド番号プレースホルダー 3"/>
          <p:cNvSpPr>
            <a:spLocks noGrp="1"/>
          </p:cNvSpPr>
          <p:nvPr>
            <p:ph type="sldNum" sz="quarter" idx="10"/>
          </p:nvPr>
        </p:nvSpPr>
        <p:spPr/>
        <p:txBody>
          <a:bodyPr/>
          <a:lstStyle>
            <a:lvl1pPr>
              <a:defRPr/>
            </a:lvl1pPr>
          </a:lstStyle>
          <a:p>
            <a:fld id="{BED07582-13A3-4FD0-9B5D-C5EAAA145238}" type="slidenum">
              <a:rPr lang="en-GB" altLang="ja-JP"/>
              <a:pPr/>
              <a:t>‹#›</a:t>
            </a:fld>
            <a:endParaRPr lang="en-GB" altLang="ja-JP"/>
          </a:p>
        </p:txBody>
      </p:sp>
    </p:spTree>
    <p:extLst>
      <p:ext uri="{BB962C8B-B14F-4D97-AF65-F5344CB8AC3E}">
        <p14:creationId xmlns:p14="http://schemas.microsoft.com/office/powerpoint/2010/main" val="336453478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スライド番号プレースホルダー 3"/>
          <p:cNvSpPr>
            <a:spLocks noGrp="1"/>
          </p:cNvSpPr>
          <p:nvPr>
            <p:ph type="sldNum" sz="quarter" idx="10"/>
          </p:nvPr>
        </p:nvSpPr>
        <p:spPr/>
        <p:txBody>
          <a:bodyPr/>
          <a:lstStyle>
            <a:lvl1pPr>
              <a:defRPr/>
            </a:lvl1pPr>
          </a:lstStyle>
          <a:p>
            <a:fld id="{2A656A09-42C5-4536-9069-5E628D273B41}" type="slidenum">
              <a:rPr lang="en-GB" altLang="ja-JP"/>
              <a:pPr/>
              <a:t>‹#›</a:t>
            </a:fld>
            <a:endParaRPr lang="en-GB" altLang="ja-JP"/>
          </a:p>
        </p:txBody>
      </p:sp>
    </p:spTree>
    <p:extLst>
      <p:ext uri="{BB962C8B-B14F-4D97-AF65-F5344CB8AC3E}">
        <p14:creationId xmlns:p14="http://schemas.microsoft.com/office/powerpoint/2010/main" val="3541337989"/>
      </p:ext>
    </p:extLst>
  </p:cSld>
  <p:clrMapOvr>
    <a:masterClrMapping/>
  </p:clrMapOvr>
</p:sldLayout>
</file>

<file path=ppt/slideLayouts/slideLayout100.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22630"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D59ABA0A-47D0-4F39-B2F8-82573E409544}" type="slidenum">
              <a:rPr lang="en-GB" altLang="ja-JP"/>
              <a:pPr/>
              <a:t>‹#›</a:t>
            </a:fld>
            <a:endParaRPr lang="en-GB" altLang="ja-JP"/>
          </a:p>
        </p:txBody>
      </p:sp>
    </p:spTree>
  </p:cSld>
  <p:clrMapOvr>
    <a:masterClrMapping/>
  </p:clrMapOvr>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911509322"/>
      </p:ext>
    </p:extLst>
  </p:cSld>
  <p:clrMapOvr>
    <a:masterClrMapping/>
  </p:clrMapOvr>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1696314474"/>
      </p:ext>
    </p:extLst>
  </p:cSld>
  <p:clrMapOvr>
    <a:masterClrMapping/>
  </p:clrMapOvr>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845810212"/>
      </p:ext>
    </p:extLst>
  </p:cSld>
  <p:clrMapOvr>
    <a:masterClrMapping/>
  </p:clrMapOvr>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4066327571"/>
      </p:ext>
    </p:extLst>
  </p:cSld>
  <p:clrMapOvr>
    <a:masterClrMapping/>
  </p:clrMapOvr>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2552039430"/>
      </p:ext>
    </p:extLst>
  </p:cSld>
  <p:clrMapOvr>
    <a:masterClrMapping/>
  </p:clrMapOvr>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120137373"/>
      </p:ext>
    </p:extLst>
  </p:cSld>
  <p:clrMapOvr>
    <a:masterClrMapping/>
  </p:clrMapOvr>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1231704688"/>
      </p:ext>
    </p:extLst>
  </p:cSld>
  <p:clrMapOvr>
    <a:masterClrMapping/>
  </p:clrMapOvr>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851439490"/>
      </p:ext>
    </p:extLst>
  </p:cSld>
  <p:clrMapOvr>
    <a:masterClrMapping/>
  </p:clrMapOvr>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9902777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スライド番号プレースホルダー 3"/>
          <p:cNvSpPr>
            <a:spLocks noGrp="1"/>
          </p:cNvSpPr>
          <p:nvPr>
            <p:ph type="sldNum" sz="quarter" idx="10"/>
          </p:nvPr>
        </p:nvSpPr>
        <p:spPr/>
        <p:txBody>
          <a:bodyPr/>
          <a:lstStyle>
            <a:lvl1pPr>
              <a:defRPr/>
            </a:lvl1pPr>
          </a:lstStyle>
          <a:p>
            <a:fld id="{FD8FA295-0747-4105-B02A-1E1922A03ADF}" type="slidenum">
              <a:rPr lang="en-GB" altLang="ja-JP"/>
              <a:pPr/>
              <a:t>‹#›</a:t>
            </a:fld>
            <a:endParaRPr lang="en-GB" altLang="ja-JP"/>
          </a:p>
        </p:txBody>
      </p:sp>
    </p:spTree>
    <p:extLst>
      <p:ext uri="{BB962C8B-B14F-4D97-AF65-F5344CB8AC3E}">
        <p14:creationId xmlns:p14="http://schemas.microsoft.com/office/powerpoint/2010/main" val="3171668985"/>
      </p:ext>
    </p:extLst>
  </p:cSld>
  <p:clrMapOvr>
    <a:masterClrMapping/>
  </p:clrMapOvr>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325954917"/>
      </p:ext>
    </p:extLst>
  </p:cSld>
  <p:clrMapOvr>
    <a:masterClrMapping/>
  </p:clrMapOvr>
</p:sldLayout>
</file>

<file path=ppt/slideLayouts/slideLayout11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23657"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B2A50F90-362D-4519-9890-F4AA9989EA53}" type="slidenum">
              <a:rPr lang="en-GB" altLang="ja-JP"/>
              <a:pPr/>
              <a:t>‹#›</a:t>
            </a:fld>
            <a:endParaRPr lang="en-GB" altLang="ja-JP"/>
          </a:p>
        </p:txBody>
      </p:sp>
    </p:spTree>
  </p:cSld>
  <p:clrMapOvr>
    <a:masterClrMapping/>
  </p:clrMapOvr>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015937290"/>
      </p:ext>
    </p:extLst>
  </p:cSld>
  <p:clrMapOvr>
    <a:masterClrMapping/>
  </p:clrMapOvr>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2065016173"/>
      </p:ext>
    </p:extLst>
  </p:cSld>
  <p:clrMapOvr>
    <a:masterClrMapping/>
  </p:clrMapOvr>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467824434"/>
      </p:ext>
    </p:extLst>
  </p:cSld>
  <p:clrMapOvr>
    <a:masterClrMapping/>
  </p:clrMapOvr>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911458372"/>
      </p:ext>
    </p:extLst>
  </p:cSld>
  <p:clrMapOvr>
    <a:masterClrMapping/>
  </p:clrMapOvr>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1845018052"/>
      </p:ext>
    </p:extLst>
  </p:cSld>
  <p:clrMapOvr>
    <a:masterClrMapping/>
  </p:clrMapOvr>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2809009813"/>
      </p:ext>
    </p:extLst>
  </p:cSld>
  <p:clrMapOvr>
    <a:masterClrMapping/>
  </p:clrMapOvr>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3318481708"/>
      </p:ext>
    </p:extLst>
  </p:cSld>
  <p:clrMapOvr>
    <a:masterClrMapping/>
  </p:clrMapOvr>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96129175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13387"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E02085F9-75D0-4F9A-B512-FCDD13801663}" type="slidenum">
              <a:rPr lang="en-GB" altLang="ja-JP"/>
              <a:pPr/>
              <a:t>‹#›</a:t>
            </a:fld>
            <a:endParaRPr lang="en-GB" altLang="ja-JP"/>
          </a:p>
        </p:txBody>
      </p:sp>
    </p:spTree>
  </p:cSld>
  <p:clrMapOvr>
    <a:masterClrMapping/>
  </p:clrMapOvr>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500670633"/>
      </p:ext>
    </p:extLst>
  </p:cSld>
  <p:clrMapOvr>
    <a:masterClrMapping/>
  </p:clrMapOvr>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59989070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420736031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190432873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72122983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060038962"/>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132955401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349105229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17994477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スライド番号プレースホルダー 3"/>
          <p:cNvSpPr>
            <a:spLocks noGrp="1"/>
          </p:cNvSpPr>
          <p:nvPr>
            <p:ph type="sldNum" sz="quarter" idx="10"/>
          </p:nvPr>
        </p:nvSpPr>
        <p:spPr/>
        <p:txBody>
          <a:bodyPr/>
          <a:lstStyle>
            <a:lvl1pPr>
              <a:defRPr/>
            </a:lvl1pPr>
          </a:lstStyle>
          <a:p>
            <a:fld id="{6CA1B880-195B-4B66-BBB9-7318FF7A9DAD}" type="slidenum">
              <a:rPr lang="en-GB" altLang="ja-JP"/>
              <a:pPr/>
              <a:t>‹#›</a:t>
            </a:fld>
            <a:endParaRPr lang="en-GB" altLang="ja-JP"/>
          </a:p>
        </p:txBody>
      </p:sp>
    </p:spTree>
    <p:extLst>
      <p:ext uri="{BB962C8B-B14F-4D97-AF65-F5344CB8AC3E}">
        <p14:creationId xmlns:p14="http://schemas.microsoft.com/office/powerpoint/2010/main" val="105743754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1863258351"/>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2833858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23049063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14414"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70E8C884-A8B5-44E5-AFFE-0EE1B47891EC}" type="slidenum">
              <a:rPr lang="en-GB" altLang="ja-JP"/>
              <a:pPr/>
              <a:t>‹#›</a:t>
            </a:fld>
            <a:endParaRPr lang="en-GB" altLang="ja-JP"/>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750039141"/>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749381422"/>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52014367"/>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577937304"/>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4269785022"/>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166051499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
        <p:nvSpPr>
          <p:cNvPr id="4" name="スライド番号プレースホルダー 3"/>
          <p:cNvSpPr>
            <a:spLocks noGrp="1"/>
          </p:cNvSpPr>
          <p:nvPr>
            <p:ph type="sldNum" sz="quarter" idx="10"/>
          </p:nvPr>
        </p:nvSpPr>
        <p:spPr/>
        <p:txBody>
          <a:bodyPr/>
          <a:lstStyle>
            <a:lvl1pPr>
              <a:defRPr/>
            </a:lvl1pPr>
          </a:lstStyle>
          <a:p>
            <a:fld id="{FBDFB38B-FE55-4E77-8D8E-450610FBBA03}" type="slidenum">
              <a:rPr lang="en-GB" altLang="ja-JP"/>
              <a:pPr/>
              <a:t>‹#›</a:t>
            </a:fld>
            <a:endParaRPr lang="en-GB" altLang="ja-JP"/>
          </a:p>
        </p:txBody>
      </p:sp>
    </p:spTree>
    <p:extLst>
      <p:ext uri="{BB962C8B-B14F-4D97-AF65-F5344CB8AC3E}">
        <p14:creationId xmlns:p14="http://schemas.microsoft.com/office/powerpoint/2010/main" val="3799410112"/>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3107881591"/>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1161732702"/>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711652792"/>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994757435"/>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16468"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DCDD721C-C31E-4E40-BECF-89059941A698}" type="slidenum">
              <a:rPr lang="en-GB" altLang="ja-JP"/>
              <a:pPr/>
              <a:t>‹#›</a:t>
            </a:fld>
            <a:endParaRPr lang="en-GB" altLang="ja-JP"/>
          </a:p>
        </p:txBody>
      </p:sp>
    </p:spTree>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043269116"/>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2628299260"/>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886661884"/>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4250152372"/>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9523861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スライド番号プレースホルダー 4"/>
          <p:cNvSpPr>
            <a:spLocks noGrp="1"/>
          </p:cNvSpPr>
          <p:nvPr>
            <p:ph type="sldNum" sz="quarter" idx="10"/>
          </p:nvPr>
        </p:nvSpPr>
        <p:spPr/>
        <p:txBody>
          <a:bodyPr/>
          <a:lstStyle>
            <a:lvl1pPr>
              <a:defRPr/>
            </a:lvl1pPr>
          </a:lstStyle>
          <a:p>
            <a:fld id="{D6A913AA-A175-4B83-9A31-E7571ADE4471}" type="slidenum">
              <a:rPr lang="en-GB" altLang="ja-JP"/>
              <a:pPr/>
              <a:t>‹#›</a:t>
            </a:fld>
            <a:endParaRPr lang="en-GB" altLang="ja-JP"/>
          </a:p>
        </p:txBody>
      </p:sp>
    </p:spTree>
    <p:extLst>
      <p:ext uri="{BB962C8B-B14F-4D97-AF65-F5344CB8AC3E}">
        <p14:creationId xmlns:p14="http://schemas.microsoft.com/office/powerpoint/2010/main" val="952540010"/>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3171543059"/>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344197924"/>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1229295705"/>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427075477"/>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620444040"/>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17495"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CAFF41B9-FDEB-426D-9CED-8F24765EF1CF}" type="slidenum">
              <a:rPr lang="en-GB" altLang="ja-JP"/>
              <a:pPr/>
              <a:t>‹#›</a:t>
            </a:fld>
            <a:endParaRPr lang="en-GB" altLang="ja-JP"/>
          </a:p>
        </p:txBody>
      </p:sp>
    </p:spTree>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980462752"/>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2380238808"/>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837835234"/>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53640090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7" name="スライド番号プレースホルダー 6"/>
          <p:cNvSpPr>
            <a:spLocks noGrp="1"/>
          </p:cNvSpPr>
          <p:nvPr>
            <p:ph type="sldNum" sz="quarter" idx="10"/>
          </p:nvPr>
        </p:nvSpPr>
        <p:spPr/>
        <p:txBody>
          <a:bodyPr/>
          <a:lstStyle>
            <a:lvl1pPr>
              <a:defRPr/>
            </a:lvl1pPr>
          </a:lstStyle>
          <a:p>
            <a:fld id="{18141310-C949-4EF7-B8DA-EC6423B15450}" type="slidenum">
              <a:rPr lang="en-GB" altLang="ja-JP"/>
              <a:pPr/>
              <a:t>‹#›</a:t>
            </a:fld>
            <a:endParaRPr lang="en-GB" altLang="ja-JP"/>
          </a:p>
        </p:txBody>
      </p:sp>
    </p:spTree>
    <p:extLst>
      <p:ext uri="{BB962C8B-B14F-4D97-AF65-F5344CB8AC3E}">
        <p14:creationId xmlns:p14="http://schemas.microsoft.com/office/powerpoint/2010/main" val="2248622075"/>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869895509"/>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4149746176"/>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1154153546"/>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2194513678"/>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425805145"/>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814831385"/>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18522"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032FD077-BEF7-4176-8313-468B98EB31C0}" type="slidenum">
              <a:rPr lang="en-GB" altLang="ja-JP"/>
              <a:pPr/>
              <a:t>‹#›</a:t>
            </a:fld>
            <a:endParaRPr lang="en-GB" altLang="ja-JP"/>
          </a:p>
        </p:txBody>
      </p:sp>
    </p:spTree>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462760194"/>
      </p:ext>
    </p:extLst>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2986722801"/>
      </p:ext>
    </p:extLst>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36813966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スライド番号プレースホルダー 2"/>
          <p:cNvSpPr>
            <a:spLocks noGrp="1"/>
          </p:cNvSpPr>
          <p:nvPr>
            <p:ph type="sldNum" sz="quarter" idx="10"/>
          </p:nvPr>
        </p:nvSpPr>
        <p:spPr/>
        <p:txBody>
          <a:bodyPr/>
          <a:lstStyle>
            <a:lvl1pPr>
              <a:defRPr/>
            </a:lvl1pPr>
          </a:lstStyle>
          <a:p>
            <a:fld id="{BB504E00-2CEC-48D4-BA60-1E18F42394A3}" type="slidenum">
              <a:rPr lang="en-GB" altLang="ja-JP"/>
              <a:pPr/>
              <a:t>‹#›</a:t>
            </a:fld>
            <a:endParaRPr lang="en-GB" altLang="ja-JP"/>
          </a:p>
        </p:txBody>
      </p:sp>
    </p:spTree>
    <p:extLst>
      <p:ext uri="{BB962C8B-B14F-4D97-AF65-F5344CB8AC3E}">
        <p14:creationId xmlns:p14="http://schemas.microsoft.com/office/powerpoint/2010/main" val="627713067"/>
      </p:ext>
    </p:extLst>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908476109"/>
      </p:ext>
    </p:extLst>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3458488213"/>
      </p:ext>
    </p:extLst>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306274965"/>
      </p:ext>
    </p:extLst>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736814816"/>
      </p:ext>
    </p:extLst>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4053866055"/>
      </p:ext>
    </p:extLst>
  </p:cSld>
  <p:clrMapOvr>
    <a:masterClrMapping/>
  </p:clrMapOvr>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216566618"/>
      </p:ext>
    </p:extLst>
  </p:cSld>
  <p:clrMapOvr>
    <a:masterClrMapping/>
  </p:clrMapOvr>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135393545"/>
      </p:ext>
    </p:extLst>
  </p:cSld>
  <p:clrMapOvr>
    <a:masterClrMapping/>
  </p:clrMapOvr>
</p:sldLayout>
</file>

<file path=ppt/slideLayouts/slideLayout67.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19549"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6FEA13EE-EFDC-4903-AA3E-6DEE7E6FB61C}" type="slidenum">
              <a:rPr lang="en-GB" altLang="ja-JP"/>
              <a:pPr/>
              <a:t>‹#›</a:t>
            </a:fld>
            <a:endParaRPr lang="en-GB" altLang="ja-JP"/>
          </a:p>
        </p:txBody>
      </p:sp>
    </p:spTree>
  </p:cSld>
  <p:clrMapOvr>
    <a:masterClrMapping/>
  </p:clrMapOvr>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180110432"/>
      </p:ext>
    </p:extLst>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157713328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0"/>
          </p:nvPr>
        </p:nvSpPr>
        <p:spPr/>
        <p:txBody>
          <a:bodyPr/>
          <a:lstStyle>
            <a:lvl1pPr>
              <a:defRPr/>
            </a:lvl1pPr>
          </a:lstStyle>
          <a:p>
            <a:fld id="{2D1DC4C9-460A-405B-BB41-C46E04B01FE7}" type="slidenum">
              <a:rPr lang="en-GB" altLang="ja-JP"/>
              <a:pPr/>
              <a:t>‹#›</a:t>
            </a:fld>
            <a:endParaRPr lang="en-GB" altLang="ja-JP"/>
          </a:p>
        </p:txBody>
      </p:sp>
    </p:spTree>
    <p:extLst>
      <p:ext uri="{BB962C8B-B14F-4D97-AF65-F5344CB8AC3E}">
        <p14:creationId xmlns:p14="http://schemas.microsoft.com/office/powerpoint/2010/main" val="1722887699"/>
      </p:ext>
    </p:extLst>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394490361"/>
      </p:ext>
    </p:extLst>
  </p:cSld>
  <p:clrMapOvr>
    <a:masterClrMapping/>
  </p:clrMapOvr>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299187617"/>
      </p:ext>
    </p:extLst>
  </p:cSld>
  <p:clrMapOvr>
    <a:masterClrMapping/>
  </p:clrMapOvr>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2101119552"/>
      </p:ext>
    </p:extLst>
  </p:cSld>
  <p:clrMapOvr>
    <a:masterClrMapping/>
  </p:clrMapOvr>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1527796812"/>
      </p:ext>
    </p:extLst>
  </p:cSld>
  <p:clrMapOvr>
    <a:masterClrMapping/>
  </p:clrMapOvr>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1961158362"/>
      </p:ext>
    </p:extLst>
  </p:cSld>
  <p:clrMapOvr>
    <a:masterClrMapping/>
  </p:clrMapOvr>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3883823240"/>
      </p:ext>
    </p:extLst>
  </p:cSld>
  <p:clrMapOvr>
    <a:masterClrMapping/>
  </p:clrMapOvr>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611525776"/>
      </p:ext>
    </p:extLst>
  </p:cSld>
  <p:clrMapOvr>
    <a:masterClrMapping/>
  </p:clrMapOvr>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4016770415"/>
      </p:ext>
    </p:extLst>
  </p:cSld>
  <p:clrMapOvr>
    <a:masterClrMapping/>
  </p:clrMapOvr>
</p:sldLayout>
</file>

<file path=ppt/slideLayouts/slideLayout78.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20576"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1EA0A320-2F23-4D60-A70E-B9B3506E624E}" type="slidenum">
              <a:rPr lang="en-GB" altLang="ja-JP"/>
              <a:pPr/>
              <a:t>‹#›</a:t>
            </a:fld>
            <a:endParaRPr lang="en-GB" altLang="ja-JP"/>
          </a:p>
        </p:txBody>
      </p:sp>
    </p:spTree>
  </p:cSld>
  <p:clrMapOvr>
    <a:masterClrMapping/>
  </p:clrMapOvr>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4602579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
        <p:nvSpPr>
          <p:cNvPr id="5" name="スライド番号プレースホルダー 4"/>
          <p:cNvSpPr>
            <a:spLocks noGrp="1"/>
          </p:cNvSpPr>
          <p:nvPr>
            <p:ph type="sldNum" sz="quarter" idx="10"/>
          </p:nvPr>
        </p:nvSpPr>
        <p:spPr/>
        <p:txBody>
          <a:bodyPr/>
          <a:lstStyle>
            <a:lvl1pPr>
              <a:defRPr/>
            </a:lvl1pPr>
          </a:lstStyle>
          <a:p>
            <a:fld id="{3DF77856-3BB2-43ED-BF63-D021929D75D1}" type="slidenum">
              <a:rPr lang="en-GB" altLang="ja-JP"/>
              <a:pPr/>
              <a:t>‹#›</a:t>
            </a:fld>
            <a:endParaRPr lang="en-GB" altLang="ja-JP"/>
          </a:p>
        </p:txBody>
      </p:sp>
    </p:spTree>
    <p:extLst>
      <p:ext uri="{BB962C8B-B14F-4D97-AF65-F5344CB8AC3E}">
        <p14:creationId xmlns:p14="http://schemas.microsoft.com/office/powerpoint/2010/main" val="210738061"/>
      </p:ext>
    </p:extLst>
  </p:cSld>
  <p:clrMapOvr>
    <a:masterClrMapping/>
  </p:clrMapOvr>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1930558623"/>
      </p:ext>
    </p:extLst>
  </p:cSld>
  <p:clrMapOvr>
    <a:masterClrMapping/>
  </p:clrMapOvr>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632077419"/>
      </p:ext>
    </p:extLst>
  </p:cSld>
  <p:clrMapOvr>
    <a:masterClrMapping/>
  </p:clrMapOvr>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292561867"/>
      </p:ext>
    </p:extLst>
  </p:cSld>
  <p:clrMapOvr>
    <a:masterClrMapping/>
  </p:clrMapOvr>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2763571489"/>
      </p:ext>
    </p:extLst>
  </p:cSld>
  <p:clrMapOvr>
    <a:masterClrMapping/>
  </p:clrMapOvr>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2282006919"/>
      </p:ext>
    </p:extLst>
  </p:cSld>
  <p:clrMapOvr>
    <a:masterClrMapping/>
  </p:clrMapOvr>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2265441108"/>
      </p:ext>
    </p:extLst>
  </p:cSld>
  <p:clrMapOvr>
    <a:masterClrMapping/>
  </p:clrMapOvr>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2064354314"/>
      </p:ext>
    </p:extLst>
  </p:cSld>
  <p:clrMapOvr>
    <a:masterClrMapping/>
  </p:clrMapOvr>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668358776"/>
      </p:ext>
    </p:extLst>
  </p:cSld>
  <p:clrMapOvr>
    <a:masterClrMapping/>
  </p:clrMapOvr>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699664635"/>
      </p:ext>
    </p:extLst>
  </p:cSld>
  <p:clrMapOvr>
    <a:masterClrMapping/>
  </p:clrMapOvr>
</p:sldLayout>
</file>

<file path=ppt/slideLayouts/slideLayout89.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Pr>
        <a:solidFill>
          <a:srgbClr val="FFFFFF"/>
        </a:solidFill>
        <a:effectLst/>
      </p:bgPr>
    </p:bg>
    <p:spTree>
      <p:nvGrpSpPr>
        <p:cNvPr id="1" name=""/>
        <p:cNvGrpSpPr/>
        <p:nvPr/>
      </p:nvGrpSpPr>
      <p:grpSpPr>
        <a:xfrm>
          <a:off x="0" y="0"/>
          <a:ext cx="0" cy="0"/>
          <a:chOff x="0" y="0"/>
          <a:chExt cx="0" cy="0"/>
        </a:xfrm>
      </p:grpSpPr>
      <p:sp>
        <p:nvSpPr>
          <p:cNvPr id="21603" name="Rectangle 6"/>
          <p:cNvSpPr>
            <a:spLocks noGrp="1" noChangeArrowheads="1"/>
          </p:cNvSpPr>
          <p:nvPr>
            <p:ph type="sldNum" sz="quarter"/>
          </p:nvPr>
        </p:nvSpPr>
        <p:spPr bwMode="auto">
          <a:xfrm rot="10800000" flipV="1">
            <a:off x="9372600" y="6418263"/>
            <a:ext cx="476250" cy="439737"/>
          </a:xfrm>
          <a:prstGeom prst="rect">
            <a:avLst/>
          </a:prstGeo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sz="1000">
                <a:solidFill>
                  <a:schemeClr val="accent1"/>
                </a:solidFill>
              </a:defRPr>
            </a:lvl1pPr>
          </a:lstStyle>
          <a:p>
            <a:fld id="{995FBF20-B668-4F13-ADE6-A552A9730DC5}" type="slidenum">
              <a:rPr lang="en-GB" altLang="ja-JP"/>
              <a:pPr/>
              <a:t>‹#›</a:t>
            </a:fld>
            <a:endParaRPr lang="en-GB" altLang="ja-JP"/>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
        <p:nvSpPr>
          <p:cNvPr id="5" name="スライド番号プレースホルダー 4"/>
          <p:cNvSpPr>
            <a:spLocks noGrp="1"/>
          </p:cNvSpPr>
          <p:nvPr>
            <p:ph type="sldNum" sz="quarter" idx="10"/>
          </p:nvPr>
        </p:nvSpPr>
        <p:spPr/>
        <p:txBody>
          <a:bodyPr/>
          <a:lstStyle>
            <a:lvl1pPr>
              <a:defRPr/>
            </a:lvl1pPr>
          </a:lstStyle>
          <a:p>
            <a:fld id="{CF07098D-4F7E-45FA-9E41-2E5C6CFBAC7A}" type="slidenum">
              <a:rPr lang="en-GB" altLang="ja-JP"/>
              <a:pPr/>
              <a:t>‹#›</a:t>
            </a:fld>
            <a:endParaRPr lang="en-GB" altLang="ja-JP"/>
          </a:p>
        </p:txBody>
      </p:sp>
    </p:spTree>
    <p:extLst>
      <p:ext uri="{BB962C8B-B14F-4D97-AF65-F5344CB8AC3E}">
        <p14:creationId xmlns:p14="http://schemas.microsoft.com/office/powerpoint/2010/main" val="3142013620"/>
      </p:ext>
    </p:extLst>
  </p:cSld>
  <p:clrMapOvr>
    <a:masterClrMapping/>
  </p:clrMapOvr>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949824180"/>
      </p:ext>
    </p:extLst>
  </p:cSld>
  <p:clrMapOvr>
    <a:masterClrMapping/>
  </p:clrMapOvr>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マスター テキストの書式設定</a:t>
            </a:r>
          </a:p>
        </p:txBody>
      </p:sp>
    </p:spTree>
    <p:extLst>
      <p:ext uri="{BB962C8B-B14F-4D97-AF65-F5344CB8AC3E}">
        <p14:creationId xmlns:p14="http://schemas.microsoft.com/office/powerpoint/2010/main" val="315522658"/>
      </p:ext>
    </p:extLst>
  </p:cSld>
  <p:clrMapOvr>
    <a:masterClrMapping/>
  </p:clrMapOvr>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コンテンツ プレースホルダー 2"/>
          <p:cNvSpPr>
            <a:spLocks noGrp="1"/>
          </p:cNvSpPr>
          <p:nvPr>
            <p:ph sz="half" idx="1"/>
          </p:nvPr>
        </p:nvSpPr>
        <p:spPr>
          <a:xfrm>
            <a:off x="4953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ー 3"/>
          <p:cNvSpPr>
            <a:spLocks noGrp="1"/>
          </p:cNvSpPr>
          <p:nvPr>
            <p:ph sz="half" idx="2"/>
          </p:nvPr>
        </p:nvSpPr>
        <p:spPr>
          <a:xfrm>
            <a:off x="5029200" y="1341438"/>
            <a:ext cx="4381500" cy="519271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538026257"/>
      </p:ext>
    </p:extLst>
  </p:cSld>
  <p:clrMapOvr>
    <a:masterClrMapping/>
  </p:clrMapOvr>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lang="ja-JP" altLang="en-US" smtClean="0"/>
              <a:t>マスター タイトルの書式設定</a:t>
            </a:r>
            <a:endParaRPr lang="ja-JP" altLang="en-US"/>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2914045217"/>
      </p:ext>
    </p:extLst>
  </p:cSld>
  <p:clrMapOvr>
    <a:masterClrMapping/>
  </p:clrMapOvr>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Tree>
    <p:extLst>
      <p:ext uri="{BB962C8B-B14F-4D97-AF65-F5344CB8AC3E}">
        <p14:creationId xmlns:p14="http://schemas.microsoft.com/office/powerpoint/2010/main" val="3352432827"/>
      </p:ext>
    </p:extLst>
  </p:cSld>
  <p:clrMapOvr>
    <a:masterClrMapping/>
  </p:clrMapOvr>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3861060096"/>
      </p:ext>
    </p:extLst>
  </p:cSld>
  <p:clrMapOvr>
    <a:masterClrMapping/>
  </p:clrMapOvr>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lstStyle>
            <a:lvl1pPr algn="l">
              <a:defRPr sz="2000" b="1"/>
            </a:lvl1pPr>
          </a:lstStyle>
          <a:p>
            <a:r>
              <a:rPr lang="ja-JP" altLang="en-US" smtClean="0"/>
              <a:t>マスター タイトルの書式設定</a:t>
            </a:r>
            <a:endParaRPr lang="ja-JP" altLang="en-US"/>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1942616240"/>
      </p:ext>
    </p:extLst>
  </p:cSld>
  <p:clrMapOvr>
    <a:masterClrMapping/>
  </p:clrMapOvr>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lstStyle>
            <a:lvl1pPr algn="l">
              <a:defRPr sz="2000" b="1"/>
            </a:lvl1pPr>
          </a:lstStyle>
          <a:p>
            <a:r>
              <a:rPr lang="ja-JP" altLang="en-US" smtClean="0"/>
              <a:t>マスター タイトルの書式設定</a:t>
            </a:r>
            <a:endParaRPr lang="ja-JP" altLang="en-US"/>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Tree>
    <p:extLst>
      <p:ext uri="{BB962C8B-B14F-4D97-AF65-F5344CB8AC3E}">
        <p14:creationId xmlns:p14="http://schemas.microsoft.com/office/powerpoint/2010/main" val="3134000495"/>
      </p:ext>
    </p:extLst>
  </p:cSld>
  <p:clrMapOvr>
    <a:masterClrMapping/>
  </p:clrMapOvr>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1658035013"/>
      </p:ext>
    </p:extLst>
  </p:cSld>
  <p:clrMapOvr>
    <a:masterClrMapping/>
  </p:clrMapOvr>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6613" y="122238"/>
            <a:ext cx="2230437" cy="6411912"/>
          </a:xfrm>
        </p:spPr>
        <p:txBody>
          <a:bodyPr vert="eaVert"/>
          <a:lstStyle/>
          <a:p>
            <a:r>
              <a:rPr lang="ja-JP" altLang="en-US" smtClean="0"/>
              <a:t>マスター タイトルの書式設定</a:t>
            </a:r>
            <a:endParaRPr lang="ja-JP" altLang="en-US"/>
          </a:p>
        </p:txBody>
      </p:sp>
      <p:sp>
        <p:nvSpPr>
          <p:cNvPr id="3" name="縦書きテキスト プレースホルダー 2"/>
          <p:cNvSpPr>
            <a:spLocks noGrp="1"/>
          </p:cNvSpPr>
          <p:nvPr>
            <p:ph type="body" orient="vert" idx="1"/>
          </p:nvPr>
        </p:nvSpPr>
        <p:spPr>
          <a:xfrm>
            <a:off x="495300" y="122238"/>
            <a:ext cx="6538913" cy="6411912"/>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Tree>
    <p:extLst>
      <p:ext uri="{BB962C8B-B14F-4D97-AF65-F5344CB8AC3E}">
        <p14:creationId xmlns:p14="http://schemas.microsoft.com/office/powerpoint/2010/main" val="38601653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10.xml.rels><?xml version="1.0" encoding="UTF-8" standalone="yes"?>
<Relationships xmlns="http://schemas.openxmlformats.org/package/2006/relationships"><Relationship Id="rId8" Type="http://schemas.openxmlformats.org/officeDocument/2006/relationships/slideLayout" Target="../slideLayouts/slideLayout107.xml"/><Relationship Id="rId3" Type="http://schemas.openxmlformats.org/officeDocument/2006/relationships/slideLayout" Target="../slideLayouts/slideLayout102.xml"/><Relationship Id="rId7" Type="http://schemas.openxmlformats.org/officeDocument/2006/relationships/slideLayout" Target="../slideLayouts/slideLayout106.xml"/><Relationship Id="rId12" Type="http://schemas.openxmlformats.org/officeDocument/2006/relationships/theme" Target="../theme/theme10.xml"/><Relationship Id="rId2" Type="http://schemas.openxmlformats.org/officeDocument/2006/relationships/slideLayout" Target="../slideLayouts/slideLayout101.xml"/><Relationship Id="rId1" Type="http://schemas.openxmlformats.org/officeDocument/2006/relationships/slideLayout" Target="../slideLayouts/slideLayout100.xml"/><Relationship Id="rId6" Type="http://schemas.openxmlformats.org/officeDocument/2006/relationships/slideLayout" Target="../slideLayouts/slideLayout105.xml"/><Relationship Id="rId11" Type="http://schemas.openxmlformats.org/officeDocument/2006/relationships/slideLayout" Target="../slideLayouts/slideLayout110.xml"/><Relationship Id="rId5" Type="http://schemas.openxmlformats.org/officeDocument/2006/relationships/slideLayout" Target="../slideLayouts/slideLayout104.xml"/><Relationship Id="rId10" Type="http://schemas.openxmlformats.org/officeDocument/2006/relationships/slideLayout" Target="../slideLayouts/slideLayout109.xml"/><Relationship Id="rId4" Type="http://schemas.openxmlformats.org/officeDocument/2006/relationships/slideLayout" Target="../slideLayouts/slideLayout103.xml"/><Relationship Id="rId9" Type="http://schemas.openxmlformats.org/officeDocument/2006/relationships/slideLayout" Target="../slideLayouts/slideLayout108.xml"/></Relationships>
</file>

<file path=ppt/slideMasters/_rels/slideMaster11.xml.rels><?xml version="1.0" encoding="UTF-8" standalone="yes"?>
<Relationships xmlns="http://schemas.openxmlformats.org/package/2006/relationships"><Relationship Id="rId8" Type="http://schemas.openxmlformats.org/officeDocument/2006/relationships/slideLayout" Target="../slideLayouts/slideLayout118.xml"/><Relationship Id="rId3" Type="http://schemas.openxmlformats.org/officeDocument/2006/relationships/slideLayout" Target="../slideLayouts/slideLayout113.xml"/><Relationship Id="rId7" Type="http://schemas.openxmlformats.org/officeDocument/2006/relationships/slideLayout" Target="../slideLayouts/slideLayout117.xml"/><Relationship Id="rId12" Type="http://schemas.openxmlformats.org/officeDocument/2006/relationships/theme" Target="../theme/theme11.xml"/><Relationship Id="rId2" Type="http://schemas.openxmlformats.org/officeDocument/2006/relationships/slideLayout" Target="../slideLayouts/slideLayout112.xml"/><Relationship Id="rId1" Type="http://schemas.openxmlformats.org/officeDocument/2006/relationships/slideLayout" Target="../slideLayouts/slideLayout111.xml"/><Relationship Id="rId6" Type="http://schemas.openxmlformats.org/officeDocument/2006/relationships/slideLayout" Target="../slideLayouts/slideLayout116.xml"/><Relationship Id="rId11" Type="http://schemas.openxmlformats.org/officeDocument/2006/relationships/slideLayout" Target="../slideLayouts/slideLayout121.xml"/><Relationship Id="rId5" Type="http://schemas.openxmlformats.org/officeDocument/2006/relationships/slideLayout" Target="../slideLayouts/slideLayout115.xml"/><Relationship Id="rId10" Type="http://schemas.openxmlformats.org/officeDocument/2006/relationships/slideLayout" Target="../slideLayouts/slideLayout120.xml"/><Relationship Id="rId4" Type="http://schemas.openxmlformats.org/officeDocument/2006/relationships/slideLayout" Target="../slideLayouts/slideLayout114.xml"/><Relationship Id="rId9" Type="http://schemas.openxmlformats.org/officeDocument/2006/relationships/slideLayout" Target="../slideLayouts/slideLayout11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1.xml"/><Relationship Id="rId3" Type="http://schemas.openxmlformats.org/officeDocument/2006/relationships/slideLayout" Target="../slideLayouts/slideLayout36.xml"/><Relationship Id="rId7" Type="http://schemas.openxmlformats.org/officeDocument/2006/relationships/slideLayout" Target="../slideLayouts/slideLayout40.xml"/><Relationship Id="rId12" Type="http://schemas.openxmlformats.org/officeDocument/2006/relationships/theme" Target="../theme/theme4.xml"/><Relationship Id="rId2" Type="http://schemas.openxmlformats.org/officeDocument/2006/relationships/slideLayout" Target="../slideLayouts/slideLayout35.xml"/><Relationship Id="rId1" Type="http://schemas.openxmlformats.org/officeDocument/2006/relationships/slideLayout" Target="../slideLayouts/slideLayout34.xml"/><Relationship Id="rId6" Type="http://schemas.openxmlformats.org/officeDocument/2006/relationships/slideLayout" Target="../slideLayouts/slideLayout39.xml"/><Relationship Id="rId11" Type="http://schemas.openxmlformats.org/officeDocument/2006/relationships/slideLayout" Target="../slideLayouts/slideLayout44.xml"/><Relationship Id="rId5" Type="http://schemas.openxmlformats.org/officeDocument/2006/relationships/slideLayout" Target="../slideLayouts/slideLayout38.xml"/><Relationship Id="rId10" Type="http://schemas.openxmlformats.org/officeDocument/2006/relationships/slideLayout" Target="../slideLayouts/slideLayout43.xml"/><Relationship Id="rId4" Type="http://schemas.openxmlformats.org/officeDocument/2006/relationships/slideLayout" Target="../slideLayouts/slideLayout37.xml"/><Relationship Id="rId9" Type="http://schemas.openxmlformats.org/officeDocument/2006/relationships/slideLayout" Target="../slideLayouts/slideLayout42.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52.xml"/><Relationship Id="rId3" Type="http://schemas.openxmlformats.org/officeDocument/2006/relationships/slideLayout" Target="../slideLayouts/slideLayout47.xml"/><Relationship Id="rId7" Type="http://schemas.openxmlformats.org/officeDocument/2006/relationships/slideLayout" Target="../slideLayouts/slideLayout51.xml"/><Relationship Id="rId12" Type="http://schemas.openxmlformats.org/officeDocument/2006/relationships/theme" Target="../theme/theme5.xml"/><Relationship Id="rId2" Type="http://schemas.openxmlformats.org/officeDocument/2006/relationships/slideLayout" Target="../slideLayouts/slideLayout46.xml"/><Relationship Id="rId1" Type="http://schemas.openxmlformats.org/officeDocument/2006/relationships/slideLayout" Target="../slideLayouts/slideLayout45.xml"/><Relationship Id="rId6" Type="http://schemas.openxmlformats.org/officeDocument/2006/relationships/slideLayout" Target="../slideLayouts/slideLayout50.xml"/><Relationship Id="rId11" Type="http://schemas.openxmlformats.org/officeDocument/2006/relationships/slideLayout" Target="../slideLayouts/slideLayout55.xml"/><Relationship Id="rId5" Type="http://schemas.openxmlformats.org/officeDocument/2006/relationships/slideLayout" Target="../slideLayouts/slideLayout49.xml"/><Relationship Id="rId10" Type="http://schemas.openxmlformats.org/officeDocument/2006/relationships/slideLayout" Target="../slideLayouts/slideLayout54.xml"/><Relationship Id="rId4" Type="http://schemas.openxmlformats.org/officeDocument/2006/relationships/slideLayout" Target="../slideLayouts/slideLayout48.xml"/><Relationship Id="rId9" Type="http://schemas.openxmlformats.org/officeDocument/2006/relationships/slideLayout" Target="../slideLayouts/slideLayout53.xml"/></Relationships>
</file>

<file path=ppt/slideMasters/_rels/slideMaster6.xml.rels><?xml version="1.0" encoding="UTF-8" standalone="yes"?>
<Relationships xmlns="http://schemas.openxmlformats.org/package/2006/relationships"><Relationship Id="rId8" Type="http://schemas.openxmlformats.org/officeDocument/2006/relationships/slideLayout" Target="../slideLayouts/slideLayout63.xml"/><Relationship Id="rId3" Type="http://schemas.openxmlformats.org/officeDocument/2006/relationships/slideLayout" Target="../slideLayouts/slideLayout58.xml"/><Relationship Id="rId7" Type="http://schemas.openxmlformats.org/officeDocument/2006/relationships/slideLayout" Target="../slideLayouts/slideLayout62.xml"/><Relationship Id="rId12" Type="http://schemas.openxmlformats.org/officeDocument/2006/relationships/theme" Target="../theme/theme6.xml"/><Relationship Id="rId2" Type="http://schemas.openxmlformats.org/officeDocument/2006/relationships/slideLayout" Target="../slideLayouts/slideLayout57.xml"/><Relationship Id="rId1" Type="http://schemas.openxmlformats.org/officeDocument/2006/relationships/slideLayout" Target="../slideLayouts/slideLayout56.xml"/><Relationship Id="rId6" Type="http://schemas.openxmlformats.org/officeDocument/2006/relationships/slideLayout" Target="../slideLayouts/slideLayout61.xml"/><Relationship Id="rId11" Type="http://schemas.openxmlformats.org/officeDocument/2006/relationships/slideLayout" Target="../slideLayouts/slideLayout66.xml"/><Relationship Id="rId5" Type="http://schemas.openxmlformats.org/officeDocument/2006/relationships/slideLayout" Target="../slideLayouts/slideLayout60.xml"/><Relationship Id="rId10" Type="http://schemas.openxmlformats.org/officeDocument/2006/relationships/slideLayout" Target="../slideLayouts/slideLayout65.xml"/><Relationship Id="rId4" Type="http://schemas.openxmlformats.org/officeDocument/2006/relationships/slideLayout" Target="../slideLayouts/slideLayout59.xml"/><Relationship Id="rId9" Type="http://schemas.openxmlformats.org/officeDocument/2006/relationships/slideLayout" Target="../slideLayouts/slideLayout64.xml"/></Relationships>
</file>

<file path=ppt/slideMasters/_rels/slideMaster7.xml.rels><?xml version="1.0" encoding="UTF-8" standalone="yes"?>
<Relationships xmlns="http://schemas.openxmlformats.org/package/2006/relationships"><Relationship Id="rId8" Type="http://schemas.openxmlformats.org/officeDocument/2006/relationships/slideLayout" Target="../slideLayouts/slideLayout74.xml"/><Relationship Id="rId3" Type="http://schemas.openxmlformats.org/officeDocument/2006/relationships/slideLayout" Target="../slideLayouts/slideLayout69.xml"/><Relationship Id="rId7" Type="http://schemas.openxmlformats.org/officeDocument/2006/relationships/slideLayout" Target="../slideLayouts/slideLayout73.xml"/><Relationship Id="rId12" Type="http://schemas.openxmlformats.org/officeDocument/2006/relationships/theme" Target="../theme/theme7.xml"/><Relationship Id="rId2" Type="http://schemas.openxmlformats.org/officeDocument/2006/relationships/slideLayout" Target="../slideLayouts/slideLayout68.xml"/><Relationship Id="rId1" Type="http://schemas.openxmlformats.org/officeDocument/2006/relationships/slideLayout" Target="../slideLayouts/slideLayout67.xml"/><Relationship Id="rId6" Type="http://schemas.openxmlformats.org/officeDocument/2006/relationships/slideLayout" Target="../slideLayouts/slideLayout72.xml"/><Relationship Id="rId11" Type="http://schemas.openxmlformats.org/officeDocument/2006/relationships/slideLayout" Target="../slideLayouts/slideLayout77.xml"/><Relationship Id="rId5" Type="http://schemas.openxmlformats.org/officeDocument/2006/relationships/slideLayout" Target="../slideLayouts/slideLayout71.xml"/><Relationship Id="rId10" Type="http://schemas.openxmlformats.org/officeDocument/2006/relationships/slideLayout" Target="../slideLayouts/slideLayout76.xml"/><Relationship Id="rId4" Type="http://schemas.openxmlformats.org/officeDocument/2006/relationships/slideLayout" Target="../slideLayouts/slideLayout70.xml"/><Relationship Id="rId9" Type="http://schemas.openxmlformats.org/officeDocument/2006/relationships/slideLayout" Target="../slideLayouts/slideLayout75.xml"/></Relationships>
</file>

<file path=ppt/slideMasters/_rels/slideMaster8.xml.rels><?xml version="1.0" encoding="UTF-8" standalone="yes"?>
<Relationships xmlns="http://schemas.openxmlformats.org/package/2006/relationships"><Relationship Id="rId8" Type="http://schemas.openxmlformats.org/officeDocument/2006/relationships/slideLayout" Target="../slideLayouts/slideLayout85.xml"/><Relationship Id="rId3" Type="http://schemas.openxmlformats.org/officeDocument/2006/relationships/slideLayout" Target="../slideLayouts/slideLayout80.xml"/><Relationship Id="rId7" Type="http://schemas.openxmlformats.org/officeDocument/2006/relationships/slideLayout" Target="../slideLayouts/slideLayout84.xml"/><Relationship Id="rId12" Type="http://schemas.openxmlformats.org/officeDocument/2006/relationships/theme" Target="../theme/theme8.xml"/><Relationship Id="rId2" Type="http://schemas.openxmlformats.org/officeDocument/2006/relationships/slideLayout" Target="../slideLayouts/slideLayout79.xml"/><Relationship Id="rId1" Type="http://schemas.openxmlformats.org/officeDocument/2006/relationships/slideLayout" Target="../slideLayouts/slideLayout78.xml"/><Relationship Id="rId6" Type="http://schemas.openxmlformats.org/officeDocument/2006/relationships/slideLayout" Target="../slideLayouts/slideLayout83.xml"/><Relationship Id="rId11" Type="http://schemas.openxmlformats.org/officeDocument/2006/relationships/slideLayout" Target="../slideLayouts/slideLayout88.xml"/><Relationship Id="rId5" Type="http://schemas.openxmlformats.org/officeDocument/2006/relationships/slideLayout" Target="../slideLayouts/slideLayout82.xml"/><Relationship Id="rId10" Type="http://schemas.openxmlformats.org/officeDocument/2006/relationships/slideLayout" Target="../slideLayouts/slideLayout87.xml"/><Relationship Id="rId4" Type="http://schemas.openxmlformats.org/officeDocument/2006/relationships/slideLayout" Target="../slideLayouts/slideLayout81.xml"/><Relationship Id="rId9" Type="http://schemas.openxmlformats.org/officeDocument/2006/relationships/slideLayout" Target="../slideLayouts/slideLayout86.xml"/></Relationships>
</file>

<file path=ppt/slideMasters/_rels/slideMaster9.xml.rels><?xml version="1.0" encoding="UTF-8" standalone="yes"?>
<Relationships xmlns="http://schemas.openxmlformats.org/package/2006/relationships"><Relationship Id="rId8" Type="http://schemas.openxmlformats.org/officeDocument/2006/relationships/slideLayout" Target="../slideLayouts/slideLayout96.xml"/><Relationship Id="rId3" Type="http://schemas.openxmlformats.org/officeDocument/2006/relationships/slideLayout" Target="../slideLayouts/slideLayout91.xml"/><Relationship Id="rId7" Type="http://schemas.openxmlformats.org/officeDocument/2006/relationships/slideLayout" Target="../slideLayouts/slideLayout95.xml"/><Relationship Id="rId12" Type="http://schemas.openxmlformats.org/officeDocument/2006/relationships/theme" Target="../theme/theme9.xml"/><Relationship Id="rId2" Type="http://schemas.openxmlformats.org/officeDocument/2006/relationships/slideLayout" Target="../slideLayouts/slideLayout90.xml"/><Relationship Id="rId1" Type="http://schemas.openxmlformats.org/officeDocument/2006/relationships/slideLayout" Target="../slideLayouts/slideLayout89.xml"/><Relationship Id="rId6" Type="http://schemas.openxmlformats.org/officeDocument/2006/relationships/slideLayout" Target="../slideLayouts/slideLayout94.xml"/><Relationship Id="rId11" Type="http://schemas.openxmlformats.org/officeDocument/2006/relationships/slideLayout" Target="../slideLayouts/slideLayout99.xml"/><Relationship Id="rId5" Type="http://schemas.openxmlformats.org/officeDocument/2006/relationships/slideLayout" Target="../slideLayouts/slideLayout93.xml"/><Relationship Id="rId10" Type="http://schemas.openxmlformats.org/officeDocument/2006/relationships/slideLayout" Target="../slideLayouts/slideLayout98.xml"/><Relationship Id="rId4" Type="http://schemas.openxmlformats.org/officeDocument/2006/relationships/slideLayout" Target="../slideLayouts/slideLayout92.xml"/><Relationship Id="rId9" Type="http://schemas.openxmlformats.org/officeDocument/2006/relationships/slideLayout" Target="../slideLayouts/slideLayout97.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7"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1028"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
        <p:nvSpPr>
          <p:cNvPr id="1029" name="Rectangle 6"/>
          <p:cNvSpPr>
            <a:spLocks noGrp="1" noChangeArrowheads="1"/>
          </p:cNvSpPr>
          <p:nvPr>
            <p:ph type="sldNum" sz="quarter" idx="2"/>
          </p:nvPr>
        </p:nvSpPr>
        <p:spPr bwMode="auto">
          <a:xfrm rot="10800000" flipV="1">
            <a:off x="9372600" y="6418263"/>
            <a:ext cx="476250" cy="4397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144000" tIns="68400" rIns="91440" bIns="45720" numCol="1" anchor="t" anchorCtr="0" compatLnSpc="1">
            <a:prstTxWarp prst="textNoShape">
              <a:avLst/>
            </a:prstTxWarp>
          </a:bodyPr>
          <a:lstStyle>
            <a:lvl1pPr algn="ctr">
              <a:spcBef>
                <a:spcPct val="0"/>
              </a:spcBef>
              <a:defRPr kumimoji="1" sz="1000">
                <a:solidFill>
                  <a:schemeClr val="accent1"/>
                </a:solidFill>
              </a:defRPr>
            </a:lvl1pPr>
          </a:lstStyle>
          <a:p>
            <a:fld id="{2E6AD85A-7CCE-45A4-B6FD-3484EBC21E21}" type="slidenum">
              <a:rPr lang="en-GB" altLang="ja-JP"/>
              <a:pPr/>
              <a:t>‹#›</a:t>
            </a:fld>
            <a:endParaRPr lang="en-GB" altLang="ja-JP"/>
          </a:p>
        </p:txBody>
      </p:sp>
      <p:sp>
        <p:nvSpPr>
          <p:cNvPr id="1030" name="Line 8"/>
          <p:cNvSpPr>
            <a:spLocks noChangeShapeType="1"/>
          </p:cNvSpPr>
          <p:nvPr/>
        </p:nvSpPr>
        <p:spPr bwMode="auto">
          <a:xfrm>
            <a:off x="495300" y="633413"/>
            <a:ext cx="8915400" cy="0"/>
          </a:xfrm>
          <a:prstGeom prst="line">
            <a:avLst/>
          </a:prstGeom>
          <a:noFill/>
          <a:ln w="38100" cap="flat" cmpd="dbl" algn="ctr">
            <a:solidFill>
              <a:srgbClr val="808080"/>
            </a:solidFill>
            <a:prstDash val="solid"/>
            <a:round/>
            <a:headEnd type="none" w="med" len="med"/>
            <a:tailEnd type="none" w="med" len="med"/>
          </a:ln>
          <a:extLst>
            <a:ext uri="{909E8E84-426E-40DD-AFC4-6F175D3DCCD1}">
              <a14:hiddenFill xmlns:a14="http://schemas.microsoft.com/office/drawing/2010/main">
                <a:noFill/>
              </a14:hiddenFill>
            </a:ext>
          </a:extLst>
        </p:spPr>
        <p:txBody>
          <a:bodyPr wrap="none"/>
          <a:lstStyle/>
          <a:p>
            <a:endParaRPr lang="ja-JP" altLang="en-US"/>
          </a:p>
        </p:txBody>
      </p:sp>
    </p:spTree>
  </p:cSld>
  <p:clrMap bg1="lt1" tx1="dk1" bg2="lt2" tx2="dk2" accent1="accent1" accent2="accent2" accent3="accent3" accent4="accent4" accent5="accent5" accent6="accent6" hlink="hlink" folHlink="folHlink"/>
  <p:sldLayoutIdLst>
    <p:sldLayoutId id="2147484464" r:id="rId1"/>
    <p:sldLayoutId id="2147484465" r:id="rId2"/>
    <p:sldLayoutId id="2147484466" r:id="rId3"/>
    <p:sldLayoutId id="2147484467" r:id="rId4"/>
    <p:sldLayoutId id="2147484468" r:id="rId5"/>
    <p:sldLayoutId id="2147484469" r:id="rId6"/>
    <p:sldLayoutId id="2147484470" r:id="rId7"/>
    <p:sldLayoutId id="2147484471" r:id="rId8"/>
    <p:sldLayoutId id="2147484472" r:id="rId9"/>
    <p:sldLayoutId id="2147484473" r:id="rId10"/>
    <p:sldLayoutId id="214748447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32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1132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1132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1133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62" r:id="rId1"/>
    <p:sldLayoutId id="2147484565" r:id="rId2"/>
    <p:sldLayoutId id="2147484566" r:id="rId3"/>
    <p:sldLayoutId id="2147484567" r:id="rId4"/>
    <p:sldLayoutId id="2147484568" r:id="rId5"/>
    <p:sldLayoutId id="2147484569" r:id="rId6"/>
    <p:sldLayoutId id="2147484570" r:id="rId7"/>
    <p:sldLayoutId id="2147484571" r:id="rId8"/>
    <p:sldLayoutId id="2147484572" r:id="rId9"/>
    <p:sldLayoutId id="2147484573" r:id="rId10"/>
    <p:sldLayoutId id="214748457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35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1235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1235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1236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63" r:id="rId1"/>
    <p:sldLayoutId id="2147484575" r:id="rId2"/>
    <p:sldLayoutId id="2147484576" r:id="rId3"/>
    <p:sldLayoutId id="2147484577" r:id="rId4"/>
    <p:sldLayoutId id="2147484578" r:id="rId5"/>
    <p:sldLayoutId id="2147484579" r:id="rId6"/>
    <p:sldLayoutId id="2147484580" r:id="rId7"/>
    <p:sldLayoutId id="2147484581" r:id="rId8"/>
    <p:sldLayoutId id="2147484582" r:id="rId9"/>
    <p:sldLayoutId id="2147484583" r:id="rId10"/>
    <p:sldLayoutId id="214748458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205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205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206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53" r:id="rId1"/>
    <p:sldLayoutId id="2147484475" r:id="rId2"/>
    <p:sldLayoutId id="2147484476" r:id="rId3"/>
    <p:sldLayoutId id="2147484477" r:id="rId4"/>
    <p:sldLayoutId id="2147484478" r:id="rId5"/>
    <p:sldLayoutId id="2147484479" r:id="rId6"/>
    <p:sldLayoutId id="2147484480" r:id="rId7"/>
    <p:sldLayoutId id="2147484481" r:id="rId8"/>
    <p:sldLayoutId id="2147484482" r:id="rId9"/>
    <p:sldLayoutId id="2147484483" r:id="rId10"/>
    <p:sldLayoutId id="214748448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8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308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308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309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54" r:id="rId1"/>
    <p:sldLayoutId id="2147484485" r:id="rId2"/>
    <p:sldLayoutId id="2147484486" r:id="rId3"/>
    <p:sldLayoutId id="2147484487" r:id="rId4"/>
    <p:sldLayoutId id="2147484488" r:id="rId5"/>
    <p:sldLayoutId id="2147484489" r:id="rId6"/>
    <p:sldLayoutId id="2147484490" r:id="rId7"/>
    <p:sldLayoutId id="2147484491" r:id="rId8"/>
    <p:sldLayoutId id="2147484492" r:id="rId9"/>
    <p:sldLayoutId id="2147484493" r:id="rId10"/>
    <p:sldLayoutId id="214748449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4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514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514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515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56" r:id="rId1"/>
    <p:sldLayoutId id="2147484505" r:id="rId2"/>
    <p:sldLayoutId id="2147484506" r:id="rId3"/>
    <p:sldLayoutId id="2147484507" r:id="rId4"/>
    <p:sldLayoutId id="2147484508" r:id="rId5"/>
    <p:sldLayoutId id="2147484509" r:id="rId6"/>
    <p:sldLayoutId id="2147484510" r:id="rId7"/>
    <p:sldLayoutId id="2147484511" r:id="rId8"/>
    <p:sldLayoutId id="2147484512" r:id="rId9"/>
    <p:sldLayoutId id="2147484513" r:id="rId10"/>
    <p:sldLayoutId id="214748451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7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617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617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618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57" r:id="rId1"/>
    <p:sldLayoutId id="2147484515" r:id="rId2"/>
    <p:sldLayoutId id="2147484516" r:id="rId3"/>
    <p:sldLayoutId id="2147484517" r:id="rId4"/>
    <p:sldLayoutId id="2147484518" r:id="rId5"/>
    <p:sldLayoutId id="2147484519" r:id="rId6"/>
    <p:sldLayoutId id="2147484520" r:id="rId7"/>
    <p:sldLayoutId id="2147484521" r:id="rId8"/>
    <p:sldLayoutId id="2147484522" r:id="rId9"/>
    <p:sldLayoutId id="2147484523" r:id="rId10"/>
    <p:sldLayoutId id="214748452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20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720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720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721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58" r:id="rId1"/>
    <p:sldLayoutId id="2147484525" r:id="rId2"/>
    <p:sldLayoutId id="2147484526" r:id="rId3"/>
    <p:sldLayoutId id="2147484527" r:id="rId4"/>
    <p:sldLayoutId id="2147484528" r:id="rId5"/>
    <p:sldLayoutId id="2147484529" r:id="rId6"/>
    <p:sldLayoutId id="2147484530" r:id="rId7"/>
    <p:sldLayoutId id="2147484531" r:id="rId8"/>
    <p:sldLayoutId id="2147484532" r:id="rId9"/>
    <p:sldLayoutId id="2147484533" r:id="rId10"/>
    <p:sldLayoutId id="214748453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23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823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823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824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59" r:id="rId1"/>
    <p:sldLayoutId id="2147484535" r:id="rId2"/>
    <p:sldLayoutId id="2147484536" r:id="rId3"/>
    <p:sldLayoutId id="2147484537" r:id="rId4"/>
    <p:sldLayoutId id="2147484538" r:id="rId5"/>
    <p:sldLayoutId id="2147484539" r:id="rId6"/>
    <p:sldLayoutId id="2147484540" r:id="rId7"/>
    <p:sldLayoutId id="2147484541" r:id="rId8"/>
    <p:sldLayoutId id="2147484542" r:id="rId9"/>
    <p:sldLayoutId id="2147484543" r:id="rId10"/>
    <p:sldLayoutId id="214748454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6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926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926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927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60" r:id="rId1"/>
    <p:sldLayoutId id="2147484545" r:id="rId2"/>
    <p:sldLayoutId id="2147484546" r:id="rId3"/>
    <p:sldLayoutId id="2147484547" r:id="rId4"/>
    <p:sldLayoutId id="2147484548" r:id="rId5"/>
    <p:sldLayoutId id="2147484549" r:id="rId6"/>
    <p:sldLayoutId id="2147484550" r:id="rId7"/>
    <p:sldLayoutId id="2147484551" r:id="rId8"/>
    <p:sldLayoutId id="2147484552" r:id="rId9"/>
    <p:sldLayoutId id="2147484553" r:id="rId10"/>
    <p:sldLayoutId id="214748455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97" name="Rectangle 2"/>
          <p:cNvSpPr>
            <a:spLocks noChangeArrowheads="1"/>
          </p:cNvSpPr>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rIns="0" bIns="0" anchor="b"/>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endParaRPr kumimoji="1" lang="ja-JP" altLang="en-US" sz="2000" b="1">
              <a:solidFill>
                <a:schemeClr val="accent1"/>
              </a:solidFill>
            </a:endParaRPr>
          </a:p>
        </p:txBody>
      </p:sp>
      <p:sp>
        <p:nvSpPr>
          <p:cNvPr id="10298" name="Rectangle 3"/>
          <p:cNvSpPr>
            <a:spLocks noChangeArrowheads="1"/>
          </p:cNvSpPr>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45720" rIns="45720"/>
          <a:lstStyle>
            <a:lvl1pPr marL="192088" indent="-192088"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nSpc>
                <a:spcPct val="104000"/>
              </a:lnSpc>
              <a:spcBef>
                <a:spcPct val="20000"/>
              </a:spcBef>
              <a:buClr>
                <a:schemeClr val="accent1"/>
              </a:buClr>
              <a:buFont typeface="Wingdings" pitchFamily="2" charset="2"/>
              <a:buChar char="§"/>
            </a:pPr>
            <a:endParaRPr kumimoji="1" lang="ja-JP" altLang="en-US" sz="1600"/>
          </a:p>
        </p:txBody>
      </p:sp>
      <p:sp>
        <p:nvSpPr>
          <p:cNvPr id="10299" name="Rectangle 4"/>
          <p:cNvSpPr>
            <a:spLocks noGrp="1" noChangeArrowheads="1"/>
          </p:cNvSpPr>
          <p:nvPr>
            <p:ph type="title"/>
          </p:nvPr>
        </p:nvSpPr>
        <p:spPr bwMode="auto">
          <a:xfrm>
            <a:off x="501650" y="122238"/>
            <a:ext cx="8915400" cy="511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45720" rIns="0" bIns="0" numCol="1" anchor="b" anchorCtr="0" compatLnSpc="1">
            <a:prstTxWarp prst="textNoShape">
              <a:avLst/>
            </a:prstTxWarp>
          </a:bodyPr>
          <a:lstStyle/>
          <a:p>
            <a:pPr lvl="0"/>
            <a:r>
              <a:rPr lang="en-US" altLang="ja-JP" smtClean="0"/>
              <a:t>Header text</a:t>
            </a:r>
          </a:p>
        </p:txBody>
      </p:sp>
      <p:sp>
        <p:nvSpPr>
          <p:cNvPr id="10300" name="Rectangle 5"/>
          <p:cNvSpPr>
            <a:spLocks noGrp="1" noChangeArrowheads="1"/>
          </p:cNvSpPr>
          <p:nvPr>
            <p:ph type="body" idx="1"/>
          </p:nvPr>
        </p:nvSpPr>
        <p:spPr bwMode="auto">
          <a:xfrm>
            <a:off x="495300" y="1341438"/>
            <a:ext cx="8915400" cy="51927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5720" tIns="45720" rIns="45720" bIns="45720" numCol="1" anchor="t" anchorCtr="0" compatLnSpc="1">
            <a:prstTxWarp prst="textNoShape">
              <a:avLst/>
            </a:prstTxWarp>
          </a:bodyPr>
          <a:lstStyle/>
          <a:p>
            <a:pPr lvl="0"/>
            <a:r>
              <a:rPr lang="en-US" altLang="ja-JP" smtClean="0"/>
              <a:t>Level One Text</a:t>
            </a:r>
          </a:p>
          <a:p>
            <a:pPr lvl="1"/>
            <a:r>
              <a:rPr lang="en-US" altLang="ja-JP" smtClean="0"/>
              <a:t>Level Two Text</a:t>
            </a:r>
          </a:p>
          <a:p>
            <a:pPr lvl="2"/>
            <a:r>
              <a:rPr lang="en-US" altLang="ja-JP" smtClean="0"/>
              <a:t>Level Three Text</a:t>
            </a:r>
          </a:p>
          <a:p>
            <a:pPr lvl="3"/>
            <a:r>
              <a:rPr lang="en-US" altLang="ja-JP" smtClean="0"/>
              <a:t>Level Four Text</a:t>
            </a:r>
          </a:p>
          <a:p>
            <a:pPr lvl="4"/>
            <a:r>
              <a:rPr lang="en-US" altLang="ja-JP" smtClean="0"/>
              <a:t>Level Five Text</a:t>
            </a:r>
          </a:p>
        </p:txBody>
      </p:sp>
    </p:spTree>
  </p:cSld>
  <p:clrMap bg1="lt1" tx1="dk1" bg2="lt2" tx2="dk2" accent1="accent1" accent2="accent2" accent3="accent3" accent4="accent4" accent5="accent5" accent6="accent6" hlink="hlink" folHlink="folHlink"/>
  <p:sldLayoutIdLst>
    <p:sldLayoutId id="2147484461" r:id="rId1"/>
    <p:sldLayoutId id="2147484555" r:id="rId2"/>
    <p:sldLayoutId id="2147484556" r:id="rId3"/>
    <p:sldLayoutId id="2147484557" r:id="rId4"/>
    <p:sldLayoutId id="2147484558" r:id="rId5"/>
    <p:sldLayoutId id="2147484559" r:id="rId6"/>
    <p:sldLayoutId id="2147484560" r:id="rId7"/>
    <p:sldLayoutId id="2147484561" r:id="rId8"/>
    <p:sldLayoutId id="2147484562" r:id="rId9"/>
    <p:sldLayoutId id="2147484563" r:id="rId10"/>
    <p:sldLayoutId id="2147484564" r:id="rId11"/>
  </p:sldLayoutIdLst>
  <p:txStyles>
    <p:titleStyle>
      <a:lvl1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1pPr>
      <a:lvl2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2pPr>
      <a:lvl3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3pPr>
      <a:lvl4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4pPr>
      <a:lvl5pPr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5pPr>
      <a:lvl6pPr marL="4572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6pPr>
      <a:lvl7pPr marL="9144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7pPr>
      <a:lvl8pPr marL="13716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8pPr>
      <a:lvl9pPr marL="1828800" algn="l" rtl="0" eaLnBrk="0" fontAlgn="base" hangingPunct="0">
        <a:spcBef>
          <a:spcPct val="0"/>
        </a:spcBef>
        <a:spcAft>
          <a:spcPct val="0"/>
        </a:spcAft>
        <a:buSzPct val="100000"/>
        <a:defRPr kumimoji="1" sz="2000" b="1">
          <a:solidFill>
            <a:schemeClr val="accent1"/>
          </a:solidFill>
          <a:latin typeface="Arial" charset="0"/>
          <a:ea typeface="ＭＳ Ｐゴシック" pitchFamily="50" charset="-128"/>
        </a:defRPr>
      </a:lvl9pPr>
    </p:titleStyle>
    <p:bodyStyle>
      <a:lvl1pPr marL="192088" indent="-192088" algn="l" rtl="0" eaLnBrk="0" fontAlgn="base" hangingPunct="0">
        <a:lnSpc>
          <a:spcPct val="104000"/>
        </a:lnSpc>
        <a:spcBef>
          <a:spcPct val="20000"/>
        </a:spcBef>
        <a:spcAft>
          <a:spcPct val="0"/>
        </a:spcAft>
        <a:buClr>
          <a:schemeClr val="accent1"/>
        </a:buClr>
        <a:buSzPct val="100000"/>
        <a:buFont typeface="Wingdings" pitchFamily="2" charset="2"/>
        <a:buChar char="§"/>
        <a:defRPr kumimoji="1" sz="1600">
          <a:solidFill>
            <a:schemeClr val="tx1"/>
          </a:solidFill>
          <a:latin typeface="Arial" charset="0"/>
          <a:ea typeface="ＭＳ Ｐゴシック" pitchFamily="50" charset="-128"/>
        </a:defRPr>
      </a:lvl1pPr>
      <a:lvl2pPr marL="463550" indent="-185738" algn="l" rtl="0" eaLnBrk="0" fontAlgn="base" hangingPunct="0">
        <a:lnSpc>
          <a:spcPct val="104000"/>
        </a:lnSpc>
        <a:spcBef>
          <a:spcPct val="20000"/>
        </a:spcBef>
        <a:spcAft>
          <a:spcPct val="0"/>
        </a:spcAft>
        <a:buClr>
          <a:schemeClr val="accent1"/>
        </a:buClr>
        <a:buSzPct val="70000"/>
        <a:buFont typeface="Wingdings" pitchFamily="2" charset="2"/>
        <a:buChar char="Ø"/>
        <a:defRPr kumimoji="1" sz="1400">
          <a:solidFill>
            <a:schemeClr val="tx1"/>
          </a:solidFill>
          <a:latin typeface="Arial" charset="0"/>
          <a:ea typeface="ＭＳ Ｐゴシック" pitchFamily="50" charset="-128"/>
        </a:defRPr>
      </a:lvl2pPr>
      <a:lvl3pPr marL="768350" indent="-193675" algn="l" rtl="0" eaLnBrk="0" fontAlgn="base" hangingPunct="0">
        <a:lnSpc>
          <a:spcPct val="104000"/>
        </a:lnSpc>
        <a:spcBef>
          <a:spcPct val="20000"/>
        </a:spcBef>
        <a:spcAft>
          <a:spcPct val="0"/>
        </a:spcAft>
        <a:buClr>
          <a:schemeClr val="accent1"/>
        </a:buClr>
        <a:buSzPct val="100000"/>
        <a:buFont typeface="Wingdings" pitchFamily="2" charset="2"/>
        <a:buChar char="ü"/>
        <a:defRPr kumimoji="1" sz="1200">
          <a:solidFill>
            <a:schemeClr val="tx1"/>
          </a:solidFill>
          <a:latin typeface="Arial" charset="0"/>
          <a:ea typeface="ＭＳ Ｐゴシック" pitchFamily="50" charset="-128"/>
        </a:defRPr>
      </a:lvl3pPr>
      <a:lvl4pPr marL="1052513" indent="-180975" algn="l" rtl="0" eaLnBrk="0" fontAlgn="base" hangingPunct="0">
        <a:lnSpc>
          <a:spcPct val="104000"/>
        </a:lnSpc>
        <a:spcBef>
          <a:spcPct val="20000"/>
        </a:spcBef>
        <a:spcAft>
          <a:spcPct val="0"/>
        </a:spcAft>
        <a:buClr>
          <a:schemeClr val="accent1"/>
        </a:buClr>
        <a:buSzPct val="100000"/>
        <a:buFont typeface="SimSun" pitchFamily="2" charset="-122"/>
        <a:buChar char="-"/>
        <a:defRPr kumimoji="1" sz="1000">
          <a:solidFill>
            <a:schemeClr val="tx1"/>
          </a:solidFill>
          <a:latin typeface="Arial" charset="0"/>
          <a:ea typeface="ＭＳ Ｐゴシック" pitchFamily="50" charset="-128"/>
        </a:defRPr>
      </a:lvl4pPr>
      <a:lvl5pPr marL="13811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5pPr>
      <a:lvl6pPr marL="18383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6pPr>
      <a:lvl7pPr marL="22955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7pPr>
      <a:lvl8pPr marL="27527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8pPr>
      <a:lvl9pPr marL="3209925" indent="-146050" algn="l" rtl="0" eaLnBrk="0" fontAlgn="base" hangingPunct="0">
        <a:lnSpc>
          <a:spcPct val="104000"/>
        </a:lnSpc>
        <a:spcBef>
          <a:spcPct val="20000"/>
        </a:spcBef>
        <a:spcAft>
          <a:spcPct val="0"/>
        </a:spcAft>
        <a:buClr>
          <a:schemeClr val="accent1"/>
        </a:buClr>
        <a:buSzPct val="100000"/>
        <a:buFont typeface="Wingdings" pitchFamily="2" charset="2"/>
        <a:buChar char="§"/>
        <a:defRPr kumimoji="1" sz="800">
          <a:solidFill>
            <a:schemeClr val="tx1"/>
          </a:solidFill>
          <a:latin typeface="Arial" charset="0"/>
          <a:ea typeface="ＭＳ Ｐゴシック" pitchFamily="50" charset="-128"/>
        </a:defRPr>
      </a:lvl9pPr>
    </p:bodyStyle>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06.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06.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0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0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06.xml"/></Relationships>
</file>

<file path=ppt/slides/_rels/slide6.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6.xml"/><Relationship Id="rId1" Type="http://schemas.openxmlformats.org/officeDocument/2006/relationships/slideLayout" Target="../slideLayouts/slideLayout106.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06.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06.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0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94" name="Rectangle 12"/>
          <p:cNvSpPr>
            <a:spLocks noChangeArrowheads="1"/>
          </p:cNvSpPr>
          <p:nvPr/>
        </p:nvSpPr>
        <p:spPr bwMode="auto">
          <a:xfrm>
            <a:off x="0" y="90100"/>
            <a:ext cx="184731" cy="276999"/>
          </a:xfrm>
          <a:prstGeom prst="rect">
            <a:avLst/>
          </a:prstGeom>
          <a:noFill/>
          <a:ln>
            <a:noFill/>
          </a:ln>
          <a:effectLst>
            <a:outerShdw dist="107763" dir="2700000" algn="ctr" rotWithShape="0">
              <a:schemeClr val="bg2">
                <a:alpha val="50000"/>
              </a:schemeClr>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Lst>
        </p:spPr>
        <p:txBody>
          <a:bodyPr wrap="none"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endParaRPr lang="ja-JP" altLang="ja-JP"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4695" name="タイトル 12"/>
          <p:cNvSpPr>
            <a:spLocks noChangeArrowheads="1"/>
          </p:cNvSpPr>
          <p:nvPr/>
        </p:nvSpPr>
        <p:spPr bwMode="auto">
          <a:xfrm>
            <a:off x="2072680" y="332656"/>
            <a:ext cx="5745163" cy="4478149"/>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t" anchorCtr="0">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●提供サービス一覧</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１　企業等概要</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２　民間施設費用負担（イニシャル・ランニング）</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３　保守・サポート体制</a:t>
            </a:r>
            <a:endParaRPr kumimoji="1" lang="en-US" altLang="ja-JP" sz="1600" dirty="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４　整備スケジュール</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５　組織体制</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６　導入機器スペック</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７　セキュリティ対策</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８　</a:t>
            </a:r>
            <a:r>
              <a:rPr kumimoji="1" lang="ja-JP" altLang="en-US" sz="1600" dirty="0">
                <a:latin typeface="メイリオ" panose="020B0604030504040204" pitchFamily="50" charset="-128"/>
                <a:ea typeface="メイリオ" panose="020B0604030504040204" pitchFamily="50" charset="-128"/>
                <a:cs typeface="メイリオ" panose="020B0604030504040204" pitchFamily="50" charset="-128"/>
              </a:rPr>
              <a:t>普及活動</a:t>
            </a: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スケジュール・エリア</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●この普及活動計画は、主に次の用途で使用します。</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登録前</a:t>
            </a:r>
            <a:r>
              <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rPr>
              <a:t>】</a:t>
            </a:r>
            <a:endParaRPr kumimoji="1" lang="en-US" altLang="ja-JP" sz="1600" dirty="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協力事業者の選定資料として使用</a:t>
            </a: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endPar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rPr>
              <a:t>【</a:t>
            </a: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登録後</a:t>
            </a:r>
            <a:r>
              <a:rPr kumimoji="1"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rPr>
              <a:t>】</a:t>
            </a:r>
          </a:p>
          <a:p>
            <a:pPr>
              <a:spcBef>
                <a:spcPct val="0"/>
              </a:spcBef>
            </a:pPr>
            <a:r>
              <a:rPr kumimoji="1"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a:t>
            </a:r>
            <a:r>
              <a:rPr kumimoji="1" lang="ja-JP" altLang="en-US" sz="1600" u="sng" dirty="0" smtClean="0">
                <a:latin typeface="メイリオ" panose="020B0604030504040204" pitchFamily="50" charset="-128"/>
                <a:ea typeface="メイリオ" panose="020B0604030504040204" pitchFamily="50" charset="-128"/>
                <a:cs typeface="メイリオ" panose="020B0604030504040204" pitchFamily="50" charset="-128"/>
              </a:rPr>
              <a:t>商工会議所へ提供し、民間施設からの問い合わせ対応に使用</a:t>
            </a:r>
            <a:endParaRPr kumimoji="1" lang="en-US" altLang="ja-JP" sz="1600" u="sng"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 name="タイトル 12"/>
          <p:cNvSpPr>
            <a:spLocks noChangeArrowheads="1"/>
          </p:cNvSpPr>
          <p:nvPr/>
        </p:nvSpPr>
        <p:spPr bwMode="auto">
          <a:xfrm>
            <a:off x="849312" y="5229200"/>
            <a:ext cx="8463855" cy="969496"/>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t" anchorCtr="0">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spcBef>
                <a:spcPct val="0"/>
              </a:spcBef>
            </a:pPr>
            <a:r>
              <a:rPr kumimoji="1" lang="ja-JP" altLang="en-US" sz="2000" u="sng" dirty="0">
                <a:latin typeface="メイリオ" panose="020B0604030504040204" pitchFamily="50" charset="-128"/>
                <a:ea typeface="メイリオ" panose="020B0604030504040204" pitchFamily="50" charset="-128"/>
                <a:cs typeface="メイリオ" panose="020B0604030504040204" pitchFamily="50" charset="-128"/>
              </a:rPr>
              <a:t>既存</a:t>
            </a:r>
            <a:r>
              <a:rPr kumimoji="1" lang="ja-JP" altLang="en-US" sz="2000" u="sng" dirty="0" smtClean="0">
                <a:latin typeface="メイリオ" panose="020B0604030504040204" pitchFamily="50" charset="-128"/>
                <a:ea typeface="メイリオ" panose="020B0604030504040204" pitchFamily="50" charset="-128"/>
                <a:cs typeface="メイリオ" panose="020B0604030504040204" pitchFamily="50" charset="-128"/>
              </a:rPr>
              <a:t>の資料で対応するものがある場合、事業者独自資料でも可とする。</a:t>
            </a:r>
            <a:endParaRPr kumimoji="1" lang="en-US" altLang="ja-JP" sz="2000" u="sng"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2000" u="sng" dirty="0" smtClean="0">
                <a:latin typeface="メイリオ" panose="020B0604030504040204" pitchFamily="50" charset="-128"/>
                <a:ea typeface="メイリオ" panose="020B0604030504040204" pitchFamily="50" charset="-128"/>
                <a:cs typeface="メイリオ" panose="020B0604030504040204" pitchFamily="50" charset="-128"/>
              </a:rPr>
              <a:t>様式との混在も可。事業者独自資料がパンフレット</a:t>
            </a:r>
            <a:r>
              <a:rPr kumimoji="1" lang="ja-JP" altLang="en-US" sz="2000" u="sng" dirty="0">
                <a:latin typeface="メイリオ" panose="020B0604030504040204" pitchFamily="50" charset="-128"/>
                <a:ea typeface="メイリオ" panose="020B0604030504040204" pitchFamily="50" charset="-128"/>
                <a:cs typeface="メイリオ" panose="020B0604030504040204" pitchFamily="50" charset="-128"/>
              </a:rPr>
              <a:t>等</a:t>
            </a:r>
            <a:r>
              <a:rPr kumimoji="1" lang="ja-JP" altLang="en-US" sz="2000" u="sng" dirty="0" smtClean="0">
                <a:latin typeface="メイリオ" panose="020B0604030504040204" pitchFamily="50" charset="-128"/>
                <a:ea typeface="メイリオ" panose="020B0604030504040204" pitchFamily="50" charset="-128"/>
                <a:cs typeface="メイリオ" panose="020B0604030504040204" pitchFamily="50" charset="-128"/>
              </a:rPr>
              <a:t>の場合、必要数提</a:t>
            </a:r>
            <a:endParaRPr kumimoji="1" lang="en-US" altLang="ja-JP" sz="2000" u="sng" dirty="0" smtClean="0">
              <a:latin typeface="メイリオ" panose="020B0604030504040204" pitchFamily="50" charset="-128"/>
              <a:ea typeface="メイリオ" panose="020B0604030504040204" pitchFamily="50" charset="-128"/>
              <a:cs typeface="メイリオ" panose="020B0604030504040204" pitchFamily="50" charset="-128"/>
            </a:endParaRPr>
          </a:p>
          <a:p>
            <a:pPr>
              <a:spcBef>
                <a:spcPct val="0"/>
              </a:spcBef>
            </a:pPr>
            <a:r>
              <a:rPr kumimoji="1" lang="ja-JP" altLang="en-US" sz="2000" u="sng" dirty="0" smtClean="0">
                <a:latin typeface="メイリオ" panose="020B0604030504040204" pitchFamily="50" charset="-128"/>
                <a:ea typeface="メイリオ" panose="020B0604030504040204" pitchFamily="50" charset="-128"/>
                <a:cs typeface="メイリオ" panose="020B0604030504040204" pitchFamily="50" charset="-128"/>
              </a:rPr>
              <a:t>供し、不足した場合も随時、市や商工会議所の要望に応じ提供すること。</a:t>
            </a:r>
            <a:endParaRPr kumimoji="1" lang="en-US" altLang="ja-JP" sz="2000" u="sng"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349498027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94" name="Rectangle 12"/>
          <p:cNvSpPr>
            <a:spLocks noChangeArrowheads="1"/>
          </p:cNvSpPr>
          <p:nvPr/>
        </p:nvSpPr>
        <p:spPr bwMode="auto">
          <a:xfrm>
            <a:off x="0" y="90100"/>
            <a:ext cx="184731" cy="276999"/>
          </a:xfrm>
          <a:prstGeom prst="rect">
            <a:avLst/>
          </a:prstGeom>
          <a:noFill/>
          <a:ln>
            <a:noFill/>
          </a:ln>
          <a:effectLst>
            <a:outerShdw dist="107763" dir="2700000" algn="ctr" rotWithShape="0">
              <a:schemeClr val="bg2">
                <a:alpha val="50000"/>
              </a:schemeClr>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Lst>
        </p:spPr>
        <p:txBody>
          <a:bodyPr wrap="none"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endParaRPr lang="ja-JP" altLang="ja-JP"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 name="Rectangle 5"/>
          <p:cNvSpPr>
            <a:spLocks noChangeArrowheads="1"/>
          </p:cNvSpPr>
          <p:nvPr/>
        </p:nvSpPr>
        <p:spPr bwMode="auto">
          <a:xfrm>
            <a:off x="495300" y="1412776"/>
            <a:ext cx="8915400" cy="5005388"/>
          </a:xfrm>
          <a:prstGeom prst="rect">
            <a:avLst/>
          </a:prstGeom>
          <a:solidFill>
            <a:srgbClr val="FFFFFF"/>
          </a:solidFill>
          <a:ln w="9525" cap="flat" algn="ctr">
            <a:solidFill>
              <a:srgbClr val="000000"/>
            </a:solidFill>
            <a:prstDash val="solid"/>
            <a:miter lim="800000"/>
            <a:headEnd type="none" w="med" len="med"/>
            <a:tailEnd type="none" w="lg" len="lg"/>
          </a:ln>
        </p:spPr>
        <p:txBody>
          <a:bodyPr lIns="90000" tIns="46800" rIns="90000" bIns="46800" anchor="ct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0"/>
              </a:spcBef>
              <a:buFont typeface="Wingdings" pitchFamily="2" charset="2"/>
              <a:buNone/>
            </a:pPr>
            <a:endParaRPr lang="ja-JP" altLang="en-US"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 name="Rectangle 5"/>
          <p:cNvSpPr>
            <a:spLocks noChangeArrowheads="1"/>
          </p:cNvSpPr>
          <p:nvPr/>
        </p:nvSpPr>
        <p:spPr bwMode="auto">
          <a:xfrm>
            <a:off x="3080792" y="681264"/>
            <a:ext cx="6325372" cy="649288"/>
          </a:xfrm>
          <a:prstGeom prst="rect">
            <a:avLst/>
          </a:prstGeom>
          <a:solidFill>
            <a:srgbClr val="FFFFFF"/>
          </a:solidFill>
          <a:ln w="9525" cap="flat" algn="ctr">
            <a:solidFill>
              <a:srgbClr val="000000"/>
            </a:solidFill>
            <a:prstDash val="solid"/>
            <a:miter lim="800000"/>
            <a:headEnd type="none" w="med" len="med"/>
            <a:tailEnd type="none" w="lg" len="lg"/>
          </a:ln>
        </p:spPr>
        <p:txBody>
          <a:bodyPr lIns="90000" tIns="46800" rIns="90000" bIns="46800" anchor="ctr"/>
          <a:lstStyle>
            <a:lvl1pPr marL="92075" indent="-92075"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marL="0" indent="0" algn="ctr" eaLnBrk="1" hangingPunct="1">
              <a:spcBef>
                <a:spcPct val="0"/>
              </a:spcBef>
            </a:pPr>
            <a:r>
              <a:rPr lang="ja-JP" altLang="en-US" sz="2400" dirty="0" smtClean="0">
                <a:latin typeface="メイリオ" panose="020B0604030504040204" pitchFamily="50" charset="-128"/>
                <a:ea typeface="メイリオ" panose="020B0604030504040204" pitchFamily="50" charset="-128"/>
                <a:cs typeface="メイリオ" panose="020B0604030504040204" pitchFamily="50" charset="-128"/>
              </a:rPr>
              <a:t>企業等名</a:t>
            </a:r>
            <a:endParaRPr lang="ja-JP" altLang="en-US" sz="2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 name="Rectangle 5"/>
          <p:cNvSpPr>
            <a:spLocks noChangeArrowheads="1"/>
          </p:cNvSpPr>
          <p:nvPr/>
        </p:nvSpPr>
        <p:spPr bwMode="auto">
          <a:xfrm>
            <a:off x="495300" y="681264"/>
            <a:ext cx="2585492" cy="649288"/>
          </a:xfrm>
          <a:prstGeom prst="rect">
            <a:avLst/>
          </a:prstGeom>
          <a:solidFill>
            <a:schemeClr val="accent5">
              <a:lumMod val="90000"/>
            </a:schemeClr>
          </a:solidFill>
          <a:ln w="9525" cap="flat" algn="ctr">
            <a:solidFill>
              <a:srgbClr val="000000"/>
            </a:solidFill>
            <a:prstDash val="solid"/>
            <a:miter lim="800000"/>
            <a:headEnd type="none" w="med" len="med"/>
            <a:tailEnd type="none" w="lg" len="lg"/>
          </a:ln>
        </p:spPr>
        <p:txBody>
          <a:bodyPr wrap="none" lIns="90000" tIns="46800" rIns="90000" bIns="46800" anchor="ctr"/>
          <a:lstStyle>
            <a:lvl1pPr marL="92075" indent="-92075"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marL="0" indent="0" algn="ctr" eaLnBrk="1" hangingPunct="1">
              <a:spcBef>
                <a:spcPct val="0"/>
              </a:spcBef>
            </a:pPr>
            <a:r>
              <a:rPr lang="ja-JP" altLang="en-US" sz="2400" dirty="0" smtClean="0">
                <a:latin typeface="メイリオ" panose="020B0604030504040204" pitchFamily="50" charset="-128"/>
                <a:ea typeface="メイリオ" panose="020B0604030504040204" pitchFamily="50" charset="-128"/>
                <a:cs typeface="メイリオ" panose="020B0604030504040204" pitchFamily="50" charset="-128"/>
              </a:rPr>
              <a:t>企業等概要</a:t>
            </a:r>
            <a:endParaRPr lang="ja-JP" altLang="en-US" sz="2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 name="Text Box 16"/>
          <p:cNvSpPr>
            <a:spLocks noChangeArrowheads="1"/>
          </p:cNvSpPr>
          <p:nvPr/>
        </p:nvSpPr>
        <p:spPr bwMode="auto">
          <a:xfrm>
            <a:off x="631825" y="1557338"/>
            <a:ext cx="8642350" cy="33855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50000"/>
              </a:spcBef>
            </a:pP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民間施設向け</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の企業等紹介を行うページ</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 name="タイトル 12"/>
          <p:cNvSpPr>
            <a:spLocks noChangeArrowheads="1"/>
          </p:cNvSpPr>
          <p:nvPr/>
        </p:nvSpPr>
        <p:spPr bwMode="auto">
          <a:xfrm>
            <a:off x="-15552" y="-9045"/>
            <a:ext cx="2154437" cy="41549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ctr">
              <a:spcBef>
                <a:spcPct val="0"/>
              </a:spcBef>
            </a:pPr>
            <a:r>
              <a:rPr kumimoji="1" lang="ja-JP" altLang="en-US" sz="2400" dirty="0" smtClean="0">
                <a:solidFill>
                  <a:srgbClr val="000000"/>
                </a:solidFill>
                <a:latin typeface="メイリオ" panose="020B0604030504040204" pitchFamily="50" charset="-128"/>
                <a:ea typeface="メイリオ" panose="020B0604030504040204" pitchFamily="50" charset="-128"/>
                <a:cs typeface="メイリオ" panose="020B0604030504040204" pitchFamily="50" charset="-128"/>
              </a:rPr>
              <a:t>（様式４－１）</a:t>
            </a:r>
            <a:endParaRPr kumimoji="1" lang="ja-JP" altLang="en-US" sz="2400" dirty="0">
              <a:solidFill>
                <a:srgbClr val="000000"/>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324339532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94" name="Rectangle 12"/>
          <p:cNvSpPr>
            <a:spLocks noChangeArrowheads="1"/>
          </p:cNvSpPr>
          <p:nvPr/>
        </p:nvSpPr>
        <p:spPr bwMode="auto">
          <a:xfrm>
            <a:off x="0" y="90100"/>
            <a:ext cx="184731" cy="276999"/>
          </a:xfrm>
          <a:prstGeom prst="rect">
            <a:avLst/>
          </a:prstGeom>
          <a:noFill/>
          <a:ln>
            <a:noFill/>
          </a:ln>
          <a:effectLst>
            <a:outerShdw dist="107763" dir="2700000" algn="ctr" rotWithShape="0">
              <a:schemeClr val="bg2">
                <a:alpha val="50000"/>
              </a:schemeClr>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Lst>
        </p:spPr>
        <p:txBody>
          <a:bodyPr wrap="none"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endParaRPr lang="ja-JP" altLang="ja-JP"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 name="Rectangle 5"/>
          <p:cNvSpPr>
            <a:spLocks noChangeArrowheads="1"/>
          </p:cNvSpPr>
          <p:nvPr/>
        </p:nvSpPr>
        <p:spPr bwMode="auto">
          <a:xfrm>
            <a:off x="495300" y="1412776"/>
            <a:ext cx="8915400" cy="5005388"/>
          </a:xfrm>
          <a:prstGeom prst="rect">
            <a:avLst/>
          </a:prstGeom>
          <a:solidFill>
            <a:srgbClr val="FFFFFF"/>
          </a:solidFill>
          <a:ln w="9525" cap="flat" algn="ctr">
            <a:solidFill>
              <a:srgbClr val="000000"/>
            </a:solidFill>
            <a:prstDash val="solid"/>
            <a:miter lim="800000"/>
            <a:headEnd type="none" w="med" len="med"/>
            <a:tailEnd type="none" w="lg" len="lg"/>
          </a:ln>
        </p:spPr>
        <p:txBody>
          <a:bodyPr lIns="90000" tIns="46800" rIns="90000" bIns="46800" anchor="ct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0"/>
              </a:spcBef>
              <a:buFont typeface="Wingdings" pitchFamily="2" charset="2"/>
              <a:buNone/>
            </a:pPr>
            <a:endParaRPr lang="ja-JP" altLang="en-US"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 name="Rectangle 5"/>
          <p:cNvSpPr>
            <a:spLocks noChangeArrowheads="1"/>
          </p:cNvSpPr>
          <p:nvPr/>
        </p:nvSpPr>
        <p:spPr bwMode="auto">
          <a:xfrm>
            <a:off x="495300" y="681264"/>
            <a:ext cx="8915400" cy="649288"/>
          </a:xfrm>
          <a:prstGeom prst="rect">
            <a:avLst/>
          </a:prstGeom>
          <a:solidFill>
            <a:schemeClr val="accent5">
              <a:lumMod val="90000"/>
            </a:schemeClr>
          </a:solidFill>
          <a:ln w="9525" cap="flat" algn="ctr">
            <a:solidFill>
              <a:srgbClr val="000000"/>
            </a:solidFill>
            <a:prstDash val="solid"/>
            <a:miter lim="800000"/>
            <a:headEnd type="none" w="med" len="med"/>
            <a:tailEnd type="none" w="lg" len="lg"/>
          </a:ln>
        </p:spPr>
        <p:txBody>
          <a:bodyPr wrap="none" lIns="90000" tIns="46800" rIns="90000" bIns="46800" anchor="ctr"/>
          <a:lstStyle>
            <a:lvl1pPr marL="92075" indent="-92075"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marL="0" indent="0" algn="ctr" eaLnBrk="1" hangingPunct="1">
              <a:spcBef>
                <a:spcPct val="0"/>
              </a:spcBef>
            </a:pPr>
            <a:r>
              <a:rPr lang="ja-JP" altLang="en-US" sz="2400" dirty="0" smtClean="0">
                <a:latin typeface="メイリオ" panose="020B0604030504040204" pitchFamily="50" charset="-128"/>
                <a:ea typeface="メイリオ" panose="020B0604030504040204" pitchFamily="50" charset="-128"/>
                <a:cs typeface="メイリオ" panose="020B0604030504040204" pitchFamily="50" charset="-128"/>
              </a:rPr>
              <a:t>民間施設費用負担（イニシャル・ランニング）</a:t>
            </a:r>
            <a:endParaRPr lang="ja-JP" altLang="en-US" sz="2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 name="Text Box 16"/>
          <p:cNvSpPr>
            <a:spLocks noChangeArrowheads="1"/>
          </p:cNvSpPr>
          <p:nvPr/>
        </p:nvSpPr>
        <p:spPr bwMode="auto">
          <a:xfrm>
            <a:off x="631825" y="1557338"/>
            <a:ext cx="8642350" cy="440120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50000"/>
              </a:spcBef>
            </a:pP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下記</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は一例であり、民間施設に費用負担が発生する可能性があることは記載すること。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それぞれ金額を記載すること。</a:t>
            </a:r>
            <a:r>
              <a:rPr lang="en-US" altLang="ja-JP" sz="16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施設によって異なるため、あくまで目安で可。</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・回線設置にかかる費用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・プロバイダ契約料</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・屋内配線工事費用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・屋内電源工事費用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・設置する機器が使用する電気料</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・月額通信料</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・保守費用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・撤去する際の撤去費用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など</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9" name="タイトル 12"/>
          <p:cNvSpPr>
            <a:spLocks noChangeArrowheads="1"/>
          </p:cNvSpPr>
          <p:nvPr/>
        </p:nvSpPr>
        <p:spPr bwMode="auto">
          <a:xfrm>
            <a:off x="-15551" y="-9045"/>
            <a:ext cx="2154436" cy="41549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ctr">
              <a:spcBef>
                <a:spcPct val="0"/>
              </a:spcBef>
            </a:pPr>
            <a:r>
              <a:rPr kumimoji="1" lang="ja-JP" altLang="en-US" sz="2400" dirty="0" smtClean="0">
                <a:solidFill>
                  <a:srgbClr val="000000"/>
                </a:solidFill>
                <a:latin typeface="メイリオ" panose="020B0604030504040204" pitchFamily="50" charset="-128"/>
                <a:ea typeface="メイリオ" panose="020B0604030504040204" pitchFamily="50" charset="-128"/>
                <a:cs typeface="メイリオ" panose="020B0604030504040204" pitchFamily="50" charset="-128"/>
              </a:rPr>
              <a:t>（様式４－２）</a:t>
            </a:r>
            <a:endParaRPr kumimoji="1" lang="ja-JP" altLang="en-US" sz="2400" dirty="0">
              <a:solidFill>
                <a:srgbClr val="000000"/>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426297865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94" name="Rectangle 12"/>
          <p:cNvSpPr>
            <a:spLocks noChangeArrowheads="1"/>
          </p:cNvSpPr>
          <p:nvPr/>
        </p:nvSpPr>
        <p:spPr bwMode="auto">
          <a:xfrm>
            <a:off x="0" y="90100"/>
            <a:ext cx="184731" cy="276999"/>
          </a:xfrm>
          <a:prstGeom prst="rect">
            <a:avLst/>
          </a:prstGeom>
          <a:noFill/>
          <a:ln>
            <a:noFill/>
          </a:ln>
          <a:effectLst>
            <a:outerShdw dist="107763" dir="2700000" algn="ctr" rotWithShape="0">
              <a:schemeClr val="bg2">
                <a:alpha val="50000"/>
              </a:schemeClr>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Lst>
        </p:spPr>
        <p:txBody>
          <a:bodyPr wrap="none"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endParaRPr lang="ja-JP" altLang="ja-JP"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 name="Rectangle 5"/>
          <p:cNvSpPr>
            <a:spLocks noChangeArrowheads="1"/>
          </p:cNvSpPr>
          <p:nvPr/>
        </p:nvSpPr>
        <p:spPr bwMode="auto">
          <a:xfrm>
            <a:off x="495300" y="1412776"/>
            <a:ext cx="8915400" cy="5005388"/>
          </a:xfrm>
          <a:prstGeom prst="rect">
            <a:avLst/>
          </a:prstGeom>
          <a:solidFill>
            <a:srgbClr val="FFFFFF"/>
          </a:solidFill>
          <a:ln w="9525" cap="flat" algn="ctr">
            <a:solidFill>
              <a:srgbClr val="000000"/>
            </a:solidFill>
            <a:prstDash val="solid"/>
            <a:miter lim="800000"/>
            <a:headEnd type="none" w="med" len="med"/>
            <a:tailEnd type="none" w="lg" len="lg"/>
          </a:ln>
        </p:spPr>
        <p:txBody>
          <a:bodyPr lIns="90000" tIns="46800" rIns="90000" bIns="46800" anchor="ct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0"/>
              </a:spcBef>
              <a:buFont typeface="Wingdings" pitchFamily="2" charset="2"/>
              <a:buNone/>
            </a:pPr>
            <a:endParaRPr lang="ja-JP" altLang="en-US"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 name="Rectangle 5"/>
          <p:cNvSpPr>
            <a:spLocks noChangeArrowheads="1"/>
          </p:cNvSpPr>
          <p:nvPr/>
        </p:nvSpPr>
        <p:spPr bwMode="auto">
          <a:xfrm>
            <a:off x="495300" y="681264"/>
            <a:ext cx="8915400" cy="649288"/>
          </a:xfrm>
          <a:prstGeom prst="rect">
            <a:avLst/>
          </a:prstGeom>
          <a:solidFill>
            <a:schemeClr val="accent5">
              <a:lumMod val="90000"/>
            </a:schemeClr>
          </a:solidFill>
          <a:ln w="9525" cap="flat" algn="ctr">
            <a:solidFill>
              <a:srgbClr val="000000"/>
            </a:solidFill>
            <a:prstDash val="solid"/>
            <a:miter lim="800000"/>
            <a:headEnd type="none" w="med" len="med"/>
            <a:tailEnd type="none" w="lg" len="lg"/>
          </a:ln>
        </p:spPr>
        <p:txBody>
          <a:bodyPr wrap="none" lIns="90000" tIns="46800" rIns="90000" bIns="46800" anchor="ctr"/>
          <a:lstStyle>
            <a:lvl1pPr marL="92075" indent="-92075"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marL="0" indent="0" algn="ctr" eaLnBrk="1" hangingPunct="1">
              <a:spcBef>
                <a:spcPct val="0"/>
              </a:spcBef>
            </a:pPr>
            <a:r>
              <a:rPr lang="ja-JP" altLang="en-US" sz="2400" dirty="0" smtClean="0">
                <a:latin typeface="メイリオ" panose="020B0604030504040204" pitchFamily="50" charset="-128"/>
                <a:ea typeface="メイリオ" panose="020B0604030504040204" pitchFamily="50" charset="-128"/>
                <a:cs typeface="メイリオ" panose="020B0604030504040204" pitchFamily="50" charset="-128"/>
              </a:rPr>
              <a:t>保守・サポート体制</a:t>
            </a:r>
            <a:endParaRPr lang="ja-JP" altLang="en-US" sz="2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 name="Text Box 16"/>
          <p:cNvSpPr>
            <a:spLocks noChangeArrowheads="1"/>
          </p:cNvSpPr>
          <p:nvPr/>
        </p:nvSpPr>
        <p:spPr bwMode="auto">
          <a:xfrm>
            <a:off x="631825" y="1557338"/>
            <a:ext cx="8642350" cy="3293209"/>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50000"/>
              </a:spcBef>
            </a:pP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下記</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は一例であり、保守・サポート体制に関する事項を記載すること。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endParaRPr lang="en-US" altLang="ja-JP"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・利用者向け問い合わせ窓口</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・民間施設管理者向け問い合わせ窓口</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・現場サポート体制</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・利用者から</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の苦情、紛争等が</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発生した</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場合の責任及び費用負担に</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ついて</a:t>
            </a:r>
            <a:endParaRPr lang="en-US" altLang="ja-JP"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　（民間施設等</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との責任分担等</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・障害検知方法と復旧対応時間</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など</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9" name="タイトル 12"/>
          <p:cNvSpPr>
            <a:spLocks noChangeArrowheads="1"/>
          </p:cNvSpPr>
          <p:nvPr/>
        </p:nvSpPr>
        <p:spPr bwMode="auto">
          <a:xfrm>
            <a:off x="-15551" y="-9045"/>
            <a:ext cx="2154436" cy="41549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ctr">
              <a:spcBef>
                <a:spcPct val="0"/>
              </a:spcBef>
            </a:pPr>
            <a:r>
              <a:rPr kumimoji="1" lang="ja-JP" altLang="en-US" sz="2400" dirty="0" smtClean="0">
                <a:solidFill>
                  <a:srgbClr val="000000"/>
                </a:solidFill>
                <a:latin typeface="メイリオ" panose="020B0604030504040204" pitchFamily="50" charset="-128"/>
                <a:ea typeface="メイリオ" panose="020B0604030504040204" pitchFamily="50" charset="-128"/>
                <a:cs typeface="メイリオ" panose="020B0604030504040204" pitchFamily="50" charset="-128"/>
              </a:rPr>
              <a:t>（様式４－３）</a:t>
            </a:r>
            <a:endParaRPr kumimoji="1" lang="ja-JP" altLang="en-US" sz="2400" dirty="0">
              <a:solidFill>
                <a:srgbClr val="000000"/>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4635155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94" name="Rectangle 12"/>
          <p:cNvSpPr>
            <a:spLocks noChangeArrowheads="1"/>
          </p:cNvSpPr>
          <p:nvPr/>
        </p:nvSpPr>
        <p:spPr bwMode="auto">
          <a:xfrm>
            <a:off x="0" y="90100"/>
            <a:ext cx="184731" cy="276999"/>
          </a:xfrm>
          <a:prstGeom prst="rect">
            <a:avLst/>
          </a:prstGeom>
          <a:noFill/>
          <a:ln>
            <a:noFill/>
          </a:ln>
          <a:effectLst>
            <a:outerShdw dist="107763" dir="2700000" algn="ctr" rotWithShape="0">
              <a:schemeClr val="bg2">
                <a:alpha val="50000"/>
              </a:schemeClr>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Lst>
        </p:spPr>
        <p:txBody>
          <a:bodyPr wrap="none"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endParaRPr lang="ja-JP" altLang="ja-JP"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 name="Rectangle 5"/>
          <p:cNvSpPr>
            <a:spLocks noChangeArrowheads="1"/>
          </p:cNvSpPr>
          <p:nvPr/>
        </p:nvSpPr>
        <p:spPr bwMode="auto">
          <a:xfrm>
            <a:off x="495300" y="1412776"/>
            <a:ext cx="8915400" cy="5005388"/>
          </a:xfrm>
          <a:prstGeom prst="rect">
            <a:avLst/>
          </a:prstGeom>
          <a:solidFill>
            <a:srgbClr val="FFFFFF"/>
          </a:solidFill>
          <a:ln w="9525" cap="flat" algn="ctr">
            <a:solidFill>
              <a:srgbClr val="000000"/>
            </a:solidFill>
            <a:prstDash val="solid"/>
            <a:miter lim="800000"/>
            <a:headEnd type="none" w="med" len="med"/>
            <a:tailEnd type="none" w="lg" len="lg"/>
          </a:ln>
        </p:spPr>
        <p:txBody>
          <a:bodyPr lIns="90000" tIns="46800" rIns="90000" bIns="46800" anchor="ct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0"/>
              </a:spcBef>
              <a:buFont typeface="Wingdings" pitchFamily="2" charset="2"/>
              <a:buNone/>
            </a:pPr>
            <a:endParaRPr lang="ja-JP" altLang="en-US"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 name="Rectangle 5"/>
          <p:cNvSpPr>
            <a:spLocks noChangeArrowheads="1"/>
          </p:cNvSpPr>
          <p:nvPr/>
        </p:nvSpPr>
        <p:spPr bwMode="auto">
          <a:xfrm>
            <a:off x="495300" y="681264"/>
            <a:ext cx="8915400" cy="649288"/>
          </a:xfrm>
          <a:prstGeom prst="rect">
            <a:avLst/>
          </a:prstGeom>
          <a:solidFill>
            <a:schemeClr val="accent5">
              <a:lumMod val="90000"/>
            </a:schemeClr>
          </a:solidFill>
          <a:ln w="9525" cap="flat" algn="ctr">
            <a:solidFill>
              <a:srgbClr val="000000"/>
            </a:solidFill>
            <a:prstDash val="solid"/>
            <a:miter lim="800000"/>
            <a:headEnd type="none" w="med" len="med"/>
            <a:tailEnd type="none" w="lg" len="lg"/>
          </a:ln>
        </p:spPr>
        <p:txBody>
          <a:bodyPr wrap="none" lIns="90000" tIns="46800" rIns="90000" bIns="46800" anchor="ctr"/>
          <a:lstStyle>
            <a:lvl1pPr marL="92075" indent="-92075"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marL="0" indent="0" algn="ctr" eaLnBrk="1" hangingPunct="1">
              <a:spcBef>
                <a:spcPct val="0"/>
              </a:spcBef>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整備スケジュール</a:t>
            </a:r>
          </a:p>
        </p:txBody>
      </p:sp>
      <p:sp>
        <p:nvSpPr>
          <p:cNvPr id="8" name="Text Box 16"/>
          <p:cNvSpPr>
            <a:spLocks noChangeArrowheads="1"/>
          </p:cNvSpPr>
          <p:nvPr/>
        </p:nvSpPr>
        <p:spPr bwMode="auto">
          <a:xfrm>
            <a:off x="631825" y="1557338"/>
            <a:ext cx="8642350" cy="33855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50000"/>
              </a:spcBef>
            </a:pP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民間施設</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からの問い合わせ後、整備までのスケジュールの目安を記載すること。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 name="タイトル 12"/>
          <p:cNvSpPr>
            <a:spLocks noChangeArrowheads="1"/>
          </p:cNvSpPr>
          <p:nvPr/>
        </p:nvSpPr>
        <p:spPr bwMode="auto">
          <a:xfrm>
            <a:off x="-15551" y="-9045"/>
            <a:ext cx="2154436" cy="41549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ctr">
              <a:spcBef>
                <a:spcPct val="0"/>
              </a:spcBef>
            </a:pPr>
            <a:r>
              <a:rPr kumimoji="1" lang="ja-JP" altLang="en-US" sz="2400" dirty="0" smtClean="0">
                <a:solidFill>
                  <a:srgbClr val="000000"/>
                </a:solidFill>
                <a:latin typeface="メイリオ" panose="020B0604030504040204" pitchFamily="50" charset="-128"/>
                <a:ea typeface="メイリオ" panose="020B0604030504040204" pitchFamily="50" charset="-128"/>
                <a:cs typeface="メイリオ" panose="020B0604030504040204" pitchFamily="50" charset="-128"/>
              </a:rPr>
              <a:t>（様式４－４）</a:t>
            </a:r>
            <a:endParaRPr kumimoji="1" lang="ja-JP" altLang="en-US" sz="2400" dirty="0">
              <a:solidFill>
                <a:srgbClr val="000000"/>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11671995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94" name="Rectangle 12"/>
          <p:cNvSpPr>
            <a:spLocks noChangeArrowheads="1"/>
          </p:cNvSpPr>
          <p:nvPr/>
        </p:nvSpPr>
        <p:spPr bwMode="auto">
          <a:xfrm>
            <a:off x="0" y="90100"/>
            <a:ext cx="184731" cy="276999"/>
          </a:xfrm>
          <a:prstGeom prst="rect">
            <a:avLst/>
          </a:prstGeom>
          <a:noFill/>
          <a:ln>
            <a:noFill/>
          </a:ln>
          <a:effectLst>
            <a:outerShdw dist="107763" dir="2700000" algn="ctr" rotWithShape="0">
              <a:schemeClr val="bg2">
                <a:alpha val="50000"/>
              </a:schemeClr>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Lst>
        </p:spPr>
        <p:txBody>
          <a:bodyPr wrap="none"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endParaRPr lang="ja-JP" altLang="ja-JP"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 name="Rectangle 5"/>
          <p:cNvSpPr>
            <a:spLocks noChangeArrowheads="1"/>
          </p:cNvSpPr>
          <p:nvPr/>
        </p:nvSpPr>
        <p:spPr bwMode="auto">
          <a:xfrm>
            <a:off x="495300" y="1412776"/>
            <a:ext cx="8915400" cy="5005388"/>
          </a:xfrm>
          <a:prstGeom prst="rect">
            <a:avLst/>
          </a:prstGeom>
          <a:solidFill>
            <a:srgbClr val="FFFFFF"/>
          </a:solidFill>
          <a:ln w="9525" cap="flat" algn="ctr">
            <a:solidFill>
              <a:srgbClr val="000000"/>
            </a:solidFill>
            <a:prstDash val="solid"/>
            <a:miter lim="800000"/>
            <a:headEnd type="none" w="med" len="med"/>
            <a:tailEnd type="none" w="lg" len="lg"/>
          </a:ln>
        </p:spPr>
        <p:txBody>
          <a:bodyPr lIns="90000" tIns="46800" rIns="90000" bIns="46800" anchor="ct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0"/>
              </a:spcBef>
              <a:buFont typeface="Wingdings" pitchFamily="2" charset="2"/>
              <a:buNone/>
            </a:pPr>
            <a:endParaRPr lang="ja-JP" altLang="en-US"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 name="Rectangle 5"/>
          <p:cNvSpPr>
            <a:spLocks noChangeArrowheads="1"/>
          </p:cNvSpPr>
          <p:nvPr/>
        </p:nvSpPr>
        <p:spPr bwMode="auto">
          <a:xfrm>
            <a:off x="495300" y="681264"/>
            <a:ext cx="8915400" cy="649288"/>
          </a:xfrm>
          <a:prstGeom prst="rect">
            <a:avLst/>
          </a:prstGeom>
          <a:solidFill>
            <a:schemeClr val="accent5">
              <a:lumMod val="90000"/>
            </a:schemeClr>
          </a:solidFill>
          <a:ln w="9525" cap="flat" algn="ctr">
            <a:solidFill>
              <a:srgbClr val="000000"/>
            </a:solidFill>
            <a:prstDash val="solid"/>
            <a:miter lim="800000"/>
            <a:headEnd type="none" w="med" len="med"/>
            <a:tailEnd type="none" w="lg" len="lg"/>
          </a:ln>
        </p:spPr>
        <p:txBody>
          <a:bodyPr wrap="none" lIns="90000" tIns="46800" rIns="90000" bIns="46800" anchor="ctr"/>
          <a:lstStyle>
            <a:lvl1pPr marL="92075" indent="-92075"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marL="0" indent="0" algn="ctr" eaLnBrk="1" hangingPunct="1">
              <a:spcBef>
                <a:spcPct val="0"/>
              </a:spcBef>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組織体制</a:t>
            </a:r>
          </a:p>
        </p:txBody>
      </p:sp>
      <p:sp>
        <p:nvSpPr>
          <p:cNvPr id="8" name="Text Box 16"/>
          <p:cNvSpPr>
            <a:spLocks noChangeArrowheads="1"/>
          </p:cNvSpPr>
          <p:nvPr/>
        </p:nvSpPr>
        <p:spPr bwMode="auto">
          <a:xfrm>
            <a:off x="631825" y="1557338"/>
            <a:ext cx="8642350" cy="707886"/>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整備に際し、関係部署や関連企業等の体制を記載すること。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下記</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はイメージ</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graphicFrame>
        <p:nvGraphicFramePr>
          <p:cNvPr id="16" name="表 42"/>
          <p:cNvGraphicFramePr>
            <a:graphicFrameLocks noGrp="1"/>
          </p:cNvGraphicFramePr>
          <p:nvPr>
            <p:extLst>
              <p:ext uri="{D42A27DB-BD31-4B8C-83A1-F6EECF244321}">
                <p14:modId xmlns:p14="http://schemas.microsoft.com/office/powerpoint/2010/main" val="3599122383"/>
              </p:ext>
            </p:extLst>
          </p:nvPr>
        </p:nvGraphicFramePr>
        <p:xfrm>
          <a:off x="2856831" y="4221088"/>
          <a:ext cx="4178300" cy="2111375"/>
        </p:xfrm>
        <a:graphic>
          <a:graphicData uri="http://schemas.openxmlformats.org/drawingml/2006/table">
            <a:tbl>
              <a:tblPr/>
              <a:tblGrid>
                <a:gridCol w="1000125"/>
                <a:gridCol w="1722438"/>
                <a:gridCol w="1455737"/>
              </a:tblGrid>
              <a:tr h="422275">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Pct val="100000"/>
                        <a:buFontTx/>
                        <a:buNone/>
                        <a:tabLst/>
                      </a:pPr>
                      <a:r>
                        <a:rPr kumimoji="1" lang="ja-JP" altLang="en-US" sz="1800" b="1" i="0" u="none" strike="noStrike" cap="none" normalizeH="0" baseline="0" dirty="0" smtClean="0">
                          <a:ln>
                            <a:noFill/>
                          </a:ln>
                          <a:solidFill>
                            <a:srgbClr val="FFFFFF"/>
                          </a:solidFill>
                          <a:effectLst/>
                          <a:latin typeface="Arial" charset="0"/>
                          <a:ea typeface="ＭＳ Ｐゴシック" pitchFamily="50" charset="-128"/>
                        </a:rPr>
                        <a:t>担当者</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accent1"/>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Pct val="100000"/>
                        <a:buFontTx/>
                        <a:buNone/>
                        <a:tabLst/>
                      </a:pPr>
                      <a:r>
                        <a:rPr kumimoji="1" lang="ja-JP" altLang="en-US" sz="1800" b="1" i="0" u="none" strike="noStrike" cap="none" normalizeH="0" baseline="0" dirty="0" smtClean="0">
                          <a:ln>
                            <a:noFill/>
                          </a:ln>
                          <a:solidFill>
                            <a:srgbClr val="FFFFFF"/>
                          </a:solidFill>
                          <a:effectLst/>
                          <a:latin typeface="Arial" charset="0"/>
                          <a:ea typeface="ＭＳ Ｐゴシック" pitchFamily="50" charset="-128"/>
                        </a:rPr>
                        <a:t>　　　役　割</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accent1"/>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Pct val="100000"/>
                        <a:buFontTx/>
                        <a:buNone/>
                        <a:tabLst/>
                      </a:pPr>
                      <a:r>
                        <a:rPr kumimoji="1" lang="ja-JP" altLang="en-US" sz="1800" b="1" i="0" u="none" strike="noStrike" cap="none" normalizeH="0" baseline="0" dirty="0" smtClean="0">
                          <a:ln>
                            <a:noFill/>
                          </a:ln>
                          <a:solidFill>
                            <a:srgbClr val="FFFFFF"/>
                          </a:solidFill>
                          <a:effectLst/>
                          <a:latin typeface="Arial" charset="0"/>
                          <a:ea typeface="ＭＳ Ｐゴシック" pitchFamily="50" charset="-128"/>
                        </a:rPr>
                        <a:t>　作業内容</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accent1"/>
                    </a:solidFill>
                  </a:tcPr>
                </a:tc>
              </a:tr>
              <a:tr h="422275">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Pct val="100000"/>
                        <a:buFontTx/>
                        <a:buNone/>
                        <a:tabLst/>
                      </a:pPr>
                      <a:r>
                        <a:rPr kumimoji="1" lang="en-US" altLang="ja-JP" sz="1800" b="0" i="0" u="none" strike="noStrike" cap="none" normalizeH="0" baseline="0" smtClean="0">
                          <a:ln>
                            <a:noFill/>
                          </a:ln>
                          <a:solidFill>
                            <a:srgbClr val="000000"/>
                          </a:solidFill>
                          <a:effectLst/>
                          <a:latin typeface="Arial" charset="0"/>
                          <a:ea typeface="ＭＳ Ｐゴシック" pitchFamily="50" charset="-128"/>
                        </a:rPr>
                        <a:t>xxxx xx</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D6DAFD"/>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Pct val="100000"/>
                        <a:buFontTx/>
                        <a:buNone/>
                        <a:tabLst/>
                      </a:pPr>
                      <a:r>
                        <a:rPr kumimoji="1" lang="ja-JP" altLang="en-US" sz="1800" b="0" i="0" u="none" strike="noStrike" cap="none" normalizeH="0" baseline="0" dirty="0" smtClean="0">
                          <a:ln>
                            <a:noFill/>
                          </a:ln>
                          <a:solidFill>
                            <a:srgbClr val="000000"/>
                          </a:solidFill>
                          <a:effectLst/>
                          <a:latin typeface="Arial" charset="0"/>
                          <a:ea typeface="ＭＳ Ｐゴシック" pitchFamily="50" charset="-128"/>
                        </a:rPr>
                        <a:t> 営業担当</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D6DAFD"/>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Pct val="100000"/>
                        <a:buFontTx/>
                        <a:buNone/>
                        <a:tabLst/>
                      </a:pPr>
                      <a:r>
                        <a:rPr kumimoji="1" lang="ja-JP" altLang="en-US" sz="1800" b="0" i="0" u="none" strike="noStrike" cap="none" normalizeH="0" baseline="0" dirty="0" smtClean="0">
                          <a:ln>
                            <a:noFill/>
                          </a:ln>
                          <a:solidFill>
                            <a:srgbClr val="000000"/>
                          </a:solidFill>
                          <a:effectLst/>
                          <a:latin typeface="Arial" charset="0"/>
                          <a:ea typeface="ＭＳ Ｐゴシック" pitchFamily="50" charset="-128"/>
                        </a:rPr>
                        <a:t>コンサル</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D6DAFD"/>
                    </a:solidFill>
                  </a:tcPr>
                </a:tc>
              </a:tr>
              <a:tr h="422275">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Pct val="100000"/>
                        <a:buFontTx/>
                        <a:buNone/>
                        <a:tabLst/>
                      </a:pPr>
                      <a:r>
                        <a:rPr kumimoji="1" lang="en-US" altLang="ja-JP" sz="1800" b="0" i="0" u="none" strike="noStrike" cap="none" normalizeH="0" baseline="0" smtClean="0">
                          <a:ln>
                            <a:noFill/>
                          </a:ln>
                          <a:solidFill>
                            <a:srgbClr val="000000"/>
                          </a:solidFill>
                          <a:effectLst/>
                          <a:latin typeface="Arial" charset="0"/>
                          <a:ea typeface="ＭＳ Ｐゴシック" pitchFamily="50" charset="-128"/>
                        </a:rPr>
                        <a:t>xxxx xx</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CEDFE"/>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Pct val="100000"/>
                        <a:buFontTx/>
                        <a:buNone/>
                        <a:tabLst/>
                      </a:pPr>
                      <a:r>
                        <a:rPr kumimoji="1" lang="ja-JP" altLang="en-US" sz="1800" b="0" i="0" u="none" strike="noStrike" cap="none" normalizeH="0" baseline="0" dirty="0" smtClean="0">
                          <a:ln>
                            <a:noFill/>
                          </a:ln>
                          <a:solidFill>
                            <a:srgbClr val="000000"/>
                          </a:solidFill>
                          <a:effectLst/>
                          <a:latin typeface="Arial" charset="0"/>
                          <a:ea typeface="ＭＳ Ｐゴシック" pitchFamily="50" charset="-128"/>
                        </a:rPr>
                        <a:t> 調査担当</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CEDFE"/>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Pct val="100000"/>
                        <a:buFontTx/>
                        <a:buNone/>
                        <a:tabLst/>
                      </a:pPr>
                      <a:r>
                        <a:rPr kumimoji="1" lang="ja-JP" altLang="en-US" sz="1800" b="0" i="0" u="none" strike="noStrike" cap="none" normalizeH="0" baseline="0" dirty="0" smtClean="0">
                          <a:ln>
                            <a:noFill/>
                          </a:ln>
                          <a:solidFill>
                            <a:srgbClr val="000000"/>
                          </a:solidFill>
                          <a:effectLst/>
                          <a:latin typeface="Arial" charset="0"/>
                          <a:ea typeface="ＭＳ Ｐゴシック" pitchFamily="50" charset="-128"/>
                        </a:rPr>
                        <a:t>調　査</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CEDFE"/>
                    </a:solidFill>
                  </a:tcPr>
                </a:tc>
              </a:tr>
              <a:tr h="422275">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Pct val="100000"/>
                        <a:buFontTx/>
                        <a:buNone/>
                        <a:tabLst/>
                      </a:pPr>
                      <a:r>
                        <a:rPr kumimoji="1" lang="en-US" altLang="ja-JP" sz="1800" b="0" i="0" u="none" strike="noStrike" cap="none" normalizeH="0" baseline="0" smtClean="0">
                          <a:ln>
                            <a:noFill/>
                          </a:ln>
                          <a:solidFill>
                            <a:srgbClr val="000000"/>
                          </a:solidFill>
                          <a:effectLst/>
                          <a:latin typeface="Arial" charset="0"/>
                          <a:ea typeface="ＭＳ Ｐゴシック" pitchFamily="50" charset="-128"/>
                        </a:rPr>
                        <a:t>xxxx xx</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D6DAFD"/>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Pct val="100000"/>
                        <a:buFontTx/>
                        <a:buNone/>
                        <a:tabLst/>
                      </a:pPr>
                      <a:r>
                        <a:rPr kumimoji="1" lang="ja-JP" altLang="en-US" sz="1800" b="0" i="0" u="none" strike="noStrike" cap="none" normalizeH="0" baseline="0" dirty="0" smtClean="0">
                          <a:ln>
                            <a:noFill/>
                          </a:ln>
                          <a:solidFill>
                            <a:srgbClr val="000000"/>
                          </a:solidFill>
                          <a:effectLst/>
                          <a:latin typeface="Arial" charset="0"/>
                          <a:ea typeface="ＭＳ Ｐゴシック" pitchFamily="50" charset="-128"/>
                        </a:rPr>
                        <a:t> 工事担当</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D6DAFD"/>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Pct val="100000"/>
                        <a:buFontTx/>
                        <a:buNone/>
                        <a:tabLst/>
                      </a:pPr>
                      <a:r>
                        <a:rPr kumimoji="1" lang="ja-JP" altLang="en-US" sz="1800" b="0" i="0" u="none" strike="noStrike" cap="none" normalizeH="0" baseline="0" dirty="0" smtClean="0">
                          <a:ln>
                            <a:noFill/>
                          </a:ln>
                          <a:solidFill>
                            <a:srgbClr val="000000"/>
                          </a:solidFill>
                          <a:effectLst/>
                          <a:latin typeface="Arial" charset="0"/>
                          <a:ea typeface="ＭＳ Ｐゴシック" pitchFamily="50" charset="-128"/>
                        </a:rPr>
                        <a:t>工　事</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D6DAFD"/>
                    </a:solidFill>
                  </a:tcPr>
                </a:tc>
              </a:tr>
              <a:tr h="422275">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Pct val="100000"/>
                        <a:buFontTx/>
                        <a:buNone/>
                        <a:tabLst/>
                      </a:pPr>
                      <a:r>
                        <a:rPr kumimoji="1" lang="en-US" altLang="ja-JP" sz="1800" b="0" i="0" u="none" strike="noStrike" cap="none" normalizeH="0" baseline="0" smtClean="0">
                          <a:ln>
                            <a:noFill/>
                          </a:ln>
                          <a:solidFill>
                            <a:srgbClr val="000000"/>
                          </a:solidFill>
                          <a:effectLst/>
                          <a:latin typeface="Arial" charset="0"/>
                          <a:ea typeface="ＭＳ Ｐゴシック" pitchFamily="50" charset="-128"/>
                        </a:rPr>
                        <a:t>xxxx xx</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CEDFE"/>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Pct val="100000"/>
                        <a:buFontTx/>
                        <a:buNone/>
                        <a:tabLst/>
                      </a:pPr>
                      <a:r>
                        <a:rPr kumimoji="1" lang="ja-JP" altLang="en-US" sz="1800" b="0" i="0" u="none" strike="noStrike" cap="none" normalizeH="0" baseline="0" dirty="0" smtClean="0">
                          <a:ln>
                            <a:noFill/>
                          </a:ln>
                          <a:solidFill>
                            <a:srgbClr val="000000"/>
                          </a:solidFill>
                          <a:effectLst/>
                          <a:latin typeface="Arial" charset="0"/>
                          <a:ea typeface="ＭＳ Ｐゴシック" pitchFamily="50" charset="-128"/>
                        </a:rPr>
                        <a:t> 運用保守担当</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CEDFE"/>
                    </a:solidFill>
                  </a:tcPr>
                </a:tc>
                <a:tc>
                  <a:txBody>
                    <a:bodyPr/>
                    <a:lstStyle>
                      <a:lvl1pPr eaLnBrk="0" hangingPunct="0">
                        <a:lnSpc>
                          <a:spcPct val="104000"/>
                        </a:lnSpc>
                        <a:spcBef>
                          <a:spcPct val="20000"/>
                        </a:spcBef>
                        <a:buClr>
                          <a:schemeClr val="accent1"/>
                        </a:buClr>
                        <a:buFont typeface="Wingdings" pitchFamily="2" charset="2"/>
                        <a:defRPr kumimoji="1" sz="1400">
                          <a:solidFill>
                            <a:schemeClr val="tx1"/>
                          </a:solidFill>
                          <a:latin typeface="Arial" charset="0"/>
                          <a:ea typeface="ＭＳ Ｐゴシック" pitchFamily="50" charset="-128"/>
                        </a:defRPr>
                      </a:lvl1pPr>
                      <a:lvl2pPr eaLnBrk="0" hangingPunct="0">
                        <a:lnSpc>
                          <a:spcPct val="104000"/>
                        </a:lnSpc>
                        <a:spcBef>
                          <a:spcPct val="20000"/>
                        </a:spcBef>
                        <a:buClr>
                          <a:schemeClr val="accent1"/>
                        </a:buClr>
                        <a:buSzPct val="70000"/>
                        <a:buFont typeface="Wingdings" pitchFamily="2" charset="2"/>
                        <a:defRPr kumimoji="1" sz="1200">
                          <a:solidFill>
                            <a:schemeClr val="tx1"/>
                          </a:solidFill>
                          <a:latin typeface="Arial" charset="0"/>
                          <a:ea typeface="ＭＳ Ｐゴシック" pitchFamily="50" charset="-128"/>
                        </a:defRPr>
                      </a:lvl2pPr>
                      <a:lvl3pPr eaLnBrk="0" hangingPunct="0">
                        <a:lnSpc>
                          <a:spcPct val="104000"/>
                        </a:lnSpc>
                        <a:spcBef>
                          <a:spcPct val="20000"/>
                        </a:spcBef>
                        <a:buClr>
                          <a:schemeClr val="accent1"/>
                        </a:buClr>
                        <a:buFont typeface="Wingdings" pitchFamily="2" charset="2"/>
                        <a:defRPr kumimoji="1" sz="1000">
                          <a:solidFill>
                            <a:schemeClr val="tx1"/>
                          </a:solidFill>
                          <a:latin typeface="Arial" charset="0"/>
                          <a:ea typeface="ＭＳ Ｐゴシック" pitchFamily="50" charset="-128"/>
                        </a:defRPr>
                      </a:lvl3pPr>
                      <a:lvl4pPr eaLnBrk="0" hangingPunct="0">
                        <a:lnSpc>
                          <a:spcPct val="104000"/>
                        </a:lnSpc>
                        <a:spcBef>
                          <a:spcPct val="20000"/>
                        </a:spcBef>
                        <a:buClr>
                          <a:schemeClr val="accent1"/>
                        </a:buClr>
                        <a:buFont typeface="SimSun" pitchFamily="2" charset="-122"/>
                        <a:defRPr kumimoji="1" sz="900">
                          <a:solidFill>
                            <a:schemeClr val="tx1"/>
                          </a:solidFill>
                          <a:latin typeface="Arial" charset="0"/>
                          <a:ea typeface="ＭＳ Ｐゴシック" pitchFamily="50" charset="-128"/>
                        </a:defRPr>
                      </a:lvl4pPr>
                      <a:lvl5pPr eaLnBrk="0" hangingPunct="0">
                        <a:lnSpc>
                          <a:spcPct val="104000"/>
                        </a:lnSpc>
                        <a:spcBef>
                          <a:spcPct val="20000"/>
                        </a:spcBef>
                        <a:buClr>
                          <a:schemeClr val="accent1"/>
                        </a:buClr>
                        <a:buFont typeface="Wingdings" pitchFamily="2" charset="2"/>
                        <a:defRPr kumimoji="1" sz="700">
                          <a:solidFill>
                            <a:schemeClr val="tx1"/>
                          </a:solidFill>
                          <a:latin typeface="Arial" charset="0"/>
                          <a:ea typeface="ＭＳ Ｐゴシック" pitchFamily="50" charset="-128"/>
                        </a:defRPr>
                      </a:lvl5pPr>
                      <a:lvl6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6pPr>
                      <a:lvl7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7pPr>
                      <a:lvl8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8pPr>
                      <a:lvl9pPr eaLnBrk="0" fontAlgn="base" hangingPunct="0">
                        <a:lnSpc>
                          <a:spcPct val="104000"/>
                        </a:lnSpc>
                        <a:spcBef>
                          <a:spcPct val="20000"/>
                        </a:spcBef>
                        <a:spcAft>
                          <a:spcPct val="0"/>
                        </a:spcAft>
                        <a:buClr>
                          <a:schemeClr val="accent1"/>
                        </a:buClr>
                        <a:buSzPct val="100000"/>
                        <a:buFont typeface="Wingdings" pitchFamily="2" charset="2"/>
                        <a:defRPr kumimoji="1" sz="700">
                          <a:solidFill>
                            <a:schemeClr val="tx1"/>
                          </a:solidFill>
                          <a:latin typeface="Arial" charset="0"/>
                          <a:ea typeface="ＭＳ Ｐゴシック" pitchFamily="50" charset="-128"/>
                        </a:defRPr>
                      </a:lvl9pPr>
                    </a:lstStyle>
                    <a:p>
                      <a:pPr marL="0" marR="0" lvl="0" indent="0" algn="ctr" defTabSz="914400" rtl="0" eaLnBrk="1" fontAlgn="base" latinLnBrk="0" hangingPunct="1">
                        <a:lnSpc>
                          <a:spcPct val="100000"/>
                        </a:lnSpc>
                        <a:spcBef>
                          <a:spcPct val="0"/>
                        </a:spcBef>
                        <a:spcAft>
                          <a:spcPct val="0"/>
                        </a:spcAft>
                        <a:buClrTx/>
                        <a:buSzPct val="100000"/>
                        <a:buFontTx/>
                        <a:buNone/>
                        <a:tabLst/>
                      </a:pPr>
                      <a:r>
                        <a:rPr kumimoji="1" lang="ja-JP" altLang="en-US" sz="1800" b="0" i="0" u="none" strike="noStrike" cap="none" normalizeH="0" baseline="0" dirty="0" smtClean="0">
                          <a:ln>
                            <a:noFill/>
                          </a:ln>
                          <a:solidFill>
                            <a:srgbClr val="000000"/>
                          </a:solidFill>
                          <a:effectLst/>
                          <a:latin typeface="Arial" charset="0"/>
                          <a:ea typeface="ＭＳ Ｐゴシック" pitchFamily="50" charset="-128"/>
                        </a:rPr>
                        <a:t>運用・保守</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CEDFE"/>
                    </a:solidFill>
                  </a:tcPr>
                </a:tc>
              </a:tr>
            </a:tbl>
          </a:graphicData>
        </a:graphic>
      </p:graphicFrame>
      <p:graphicFrame>
        <p:nvGraphicFramePr>
          <p:cNvPr id="2" name="図表 1"/>
          <p:cNvGraphicFramePr/>
          <p:nvPr>
            <p:extLst>
              <p:ext uri="{D42A27DB-BD31-4B8C-83A1-F6EECF244321}">
                <p14:modId xmlns:p14="http://schemas.microsoft.com/office/powerpoint/2010/main" val="349918372"/>
              </p:ext>
            </p:extLst>
          </p:nvPr>
        </p:nvGraphicFramePr>
        <p:xfrm>
          <a:off x="1651000" y="2297137"/>
          <a:ext cx="6604000" cy="1782613"/>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9" name="タイトル 12"/>
          <p:cNvSpPr>
            <a:spLocks noChangeArrowheads="1"/>
          </p:cNvSpPr>
          <p:nvPr/>
        </p:nvSpPr>
        <p:spPr bwMode="auto">
          <a:xfrm>
            <a:off x="-15551" y="-9045"/>
            <a:ext cx="2154436" cy="41549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ctr">
              <a:spcBef>
                <a:spcPct val="0"/>
              </a:spcBef>
            </a:pPr>
            <a:r>
              <a:rPr kumimoji="1" lang="ja-JP" altLang="en-US" sz="2400" dirty="0" smtClean="0">
                <a:solidFill>
                  <a:srgbClr val="000000"/>
                </a:solidFill>
                <a:latin typeface="メイリオ" panose="020B0604030504040204" pitchFamily="50" charset="-128"/>
                <a:ea typeface="メイリオ" panose="020B0604030504040204" pitchFamily="50" charset="-128"/>
                <a:cs typeface="メイリオ" panose="020B0604030504040204" pitchFamily="50" charset="-128"/>
              </a:rPr>
              <a:t>（様式４－５）</a:t>
            </a:r>
            <a:endParaRPr kumimoji="1" lang="ja-JP" altLang="en-US" sz="2400" dirty="0">
              <a:solidFill>
                <a:srgbClr val="000000"/>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290406394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94" name="Rectangle 12"/>
          <p:cNvSpPr>
            <a:spLocks noChangeArrowheads="1"/>
          </p:cNvSpPr>
          <p:nvPr/>
        </p:nvSpPr>
        <p:spPr bwMode="auto">
          <a:xfrm>
            <a:off x="0" y="90100"/>
            <a:ext cx="184731" cy="276999"/>
          </a:xfrm>
          <a:prstGeom prst="rect">
            <a:avLst/>
          </a:prstGeom>
          <a:noFill/>
          <a:ln>
            <a:noFill/>
          </a:ln>
          <a:effectLst>
            <a:outerShdw dist="107763" dir="2700000" algn="ctr" rotWithShape="0">
              <a:schemeClr val="bg2">
                <a:alpha val="50000"/>
              </a:schemeClr>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Lst>
        </p:spPr>
        <p:txBody>
          <a:bodyPr wrap="none"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endParaRPr lang="ja-JP" altLang="ja-JP"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 name="Rectangle 5"/>
          <p:cNvSpPr>
            <a:spLocks noChangeArrowheads="1"/>
          </p:cNvSpPr>
          <p:nvPr/>
        </p:nvSpPr>
        <p:spPr bwMode="auto">
          <a:xfrm>
            <a:off x="495300" y="1412776"/>
            <a:ext cx="8915400" cy="5005388"/>
          </a:xfrm>
          <a:prstGeom prst="rect">
            <a:avLst/>
          </a:prstGeom>
          <a:solidFill>
            <a:srgbClr val="FFFFFF"/>
          </a:solidFill>
          <a:ln w="9525" cap="flat" algn="ctr">
            <a:solidFill>
              <a:srgbClr val="000000"/>
            </a:solidFill>
            <a:prstDash val="solid"/>
            <a:miter lim="800000"/>
            <a:headEnd type="none" w="med" len="med"/>
            <a:tailEnd type="none" w="lg" len="lg"/>
          </a:ln>
        </p:spPr>
        <p:txBody>
          <a:bodyPr lIns="90000" tIns="46800" rIns="90000" bIns="46800" anchor="ct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0"/>
              </a:spcBef>
              <a:buFont typeface="Wingdings" pitchFamily="2" charset="2"/>
              <a:buNone/>
            </a:pPr>
            <a:endParaRPr lang="ja-JP" altLang="en-US"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 name="Rectangle 5"/>
          <p:cNvSpPr>
            <a:spLocks noChangeArrowheads="1"/>
          </p:cNvSpPr>
          <p:nvPr/>
        </p:nvSpPr>
        <p:spPr bwMode="auto">
          <a:xfrm>
            <a:off x="495300" y="681264"/>
            <a:ext cx="8915400" cy="649288"/>
          </a:xfrm>
          <a:prstGeom prst="rect">
            <a:avLst/>
          </a:prstGeom>
          <a:solidFill>
            <a:schemeClr val="accent5">
              <a:lumMod val="90000"/>
            </a:schemeClr>
          </a:solidFill>
          <a:ln w="9525" cap="flat" algn="ctr">
            <a:solidFill>
              <a:srgbClr val="000000"/>
            </a:solidFill>
            <a:prstDash val="solid"/>
            <a:miter lim="800000"/>
            <a:headEnd type="none" w="med" len="med"/>
            <a:tailEnd type="none" w="lg" len="lg"/>
          </a:ln>
        </p:spPr>
        <p:txBody>
          <a:bodyPr wrap="none" lIns="90000" tIns="46800" rIns="90000" bIns="46800" anchor="ctr"/>
          <a:lstStyle>
            <a:lvl1pPr marL="92075" indent="-92075"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marL="0" indent="0" algn="ctr" eaLnBrk="1" hangingPunct="1">
              <a:spcBef>
                <a:spcPct val="0"/>
              </a:spcBef>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導入機器スペック</a:t>
            </a:r>
          </a:p>
        </p:txBody>
      </p:sp>
      <p:sp>
        <p:nvSpPr>
          <p:cNvPr id="8" name="Text Box 16"/>
          <p:cNvSpPr>
            <a:spLocks noChangeArrowheads="1"/>
          </p:cNvSpPr>
          <p:nvPr/>
        </p:nvSpPr>
        <p:spPr bwMode="auto">
          <a:xfrm>
            <a:off x="631825" y="1557338"/>
            <a:ext cx="8642350" cy="218521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下記は一例であり、導入機器に関する情報を記載すること。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・機器画像</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・同時接続数</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・有効伝送距離</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・対応している無線</a:t>
            </a:r>
            <a:r>
              <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rPr>
              <a:t>LAN</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規格</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など</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 name="タイトル 12"/>
          <p:cNvSpPr>
            <a:spLocks noChangeArrowheads="1"/>
          </p:cNvSpPr>
          <p:nvPr/>
        </p:nvSpPr>
        <p:spPr bwMode="auto">
          <a:xfrm>
            <a:off x="-15551" y="-9045"/>
            <a:ext cx="2154436" cy="41549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ctr">
              <a:spcBef>
                <a:spcPct val="0"/>
              </a:spcBef>
            </a:pPr>
            <a:r>
              <a:rPr kumimoji="1" lang="ja-JP" altLang="en-US" sz="2400" dirty="0" smtClean="0">
                <a:solidFill>
                  <a:srgbClr val="000000"/>
                </a:solidFill>
                <a:latin typeface="メイリオ" panose="020B0604030504040204" pitchFamily="50" charset="-128"/>
                <a:ea typeface="メイリオ" panose="020B0604030504040204" pitchFamily="50" charset="-128"/>
                <a:cs typeface="メイリオ" panose="020B0604030504040204" pitchFamily="50" charset="-128"/>
              </a:rPr>
              <a:t>（様式４－６）</a:t>
            </a:r>
            <a:endParaRPr kumimoji="1" lang="ja-JP" altLang="en-US" sz="2400" dirty="0">
              <a:solidFill>
                <a:srgbClr val="000000"/>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128389345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94" name="Rectangle 12"/>
          <p:cNvSpPr>
            <a:spLocks noChangeArrowheads="1"/>
          </p:cNvSpPr>
          <p:nvPr/>
        </p:nvSpPr>
        <p:spPr bwMode="auto">
          <a:xfrm>
            <a:off x="0" y="90100"/>
            <a:ext cx="184731" cy="276999"/>
          </a:xfrm>
          <a:prstGeom prst="rect">
            <a:avLst/>
          </a:prstGeom>
          <a:noFill/>
          <a:ln>
            <a:noFill/>
          </a:ln>
          <a:effectLst>
            <a:outerShdw dist="107763" dir="2700000" algn="ctr" rotWithShape="0">
              <a:schemeClr val="bg2">
                <a:alpha val="50000"/>
              </a:schemeClr>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Lst>
        </p:spPr>
        <p:txBody>
          <a:bodyPr wrap="none"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endParaRPr lang="ja-JP" altLang="ja-JP"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 name="Rectangle 5"/>
          <p:cNvSpPr>
            <a:spLocks noChangeArrowheads="1"/>
          </p:cNvSpPr>
          <p:nvPr/>
        </p:nvSpPr>
        <p:spPr bwMode="auto">
          <a:xfrm>
            <a:off x="495300" y="1412776"/>
            <a:ext cx="8915400" cy="5005388"/>
          </a:xfrm>
          <a:prstGeom prst="rect">
            <a:avLst/>
          </a:prstGeom>
          <a:solidFill>
            <a:srgbClr val="FFFFFF"/>
          </a:solidFill>
          <a:ln w="9525" cap="flat" algn="ctr">
            <a:solidFill>
              <a:srgbClr val="000000"/>
            </a:solidFill>
            <a:prstDash val="solid"/>
            <a:miter lim="800000"/>
            <a:headEnd type="none" w="med" len="med"/>
            <a:tailEnd type="none" w="lg" len="lg"/>
          </a:ln>
        </p:spPr>
        <p:txBody>
          <a:bodyPr lIns="90000" tIns="46800" rIns="90000" bIns="46800" anchor="ct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0"/>
              </a:spcBef>
              <a:buFont typeface="Wingdings" pitchFamily="2" charset="2"/>
              <a:buNone/>
            </a:pPr>
            <a:endParaRPr lang="ja-JP" altLang="en-US"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 name="Rectangle 5"/>
          <p:cNvSpPr>
            <a:spLocks noChangeArrowheads="1"/>
          </p:cNvSpPr>
          <p:nvPr/>
        </p:nvSpPr>
        <p:spPr bwMode="auto">
          <a:xfrm>
            <a:off x="495300" y="681264"/>
            <a:ext cx="8915400" cy="649288"/>
          </a:xfrm>
          <a:prstGeom prst="rect">
            <a:avLst/>
          </a:prstGeom>
          <a:solidFill>
            <a:schemeClr val="accent5">
              <a:lumMod val="90000"/>
            </a:schemeClr>
          </a:solidFill>
          <a:ln w="9525" cap="flat" algn="ctr">
            <a:solidFill>
              <a:srgbClr val="000000"/>
            </a:solidFill>
            <a:prstDash val="solid"/>
            <a:miter lim="800000"/>
            <a:headEnd type="none" w="med" len="med"/>
            <a:tailEnd type="none" w="lg" len="lg"/>
          </a:ln>
        </p:spPr>
        <p:txBody>
          <a:bodyPr wrap="none" lIns="90000" tIns="46800" rIns="90000" bIns="46800" anchor="ctr"/>
          <a:lstStyle>
            <a:lvl1pPr marL="92075" indent="-92075"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marL="0" indent="0" algn="ctr" eaLnBrk="1" hangingPunct="1">
              <a:spcBef>
                <a:spcPct val="0"/>
              </a:spcBef>
            </a:pPr>
            <a:r>
              <a:rPr lang="ja-JP" altLang="en-US" sz="2400" dirty="0" smtClean="0">
                <a:latin typeface="メイリオ" panose="020B0604030504040204" pitchFamily="50" charset="-128"/>
                <a:ea typeface="メイリオ" panose="020B0604030504040204" pitchFamily="50" charset="-128"/>
                <a:cs typeface="メイリオ" panose="020B0604030504040204" pitchFamily="50" charset="-128"/>
              </a:rPr>
              <a:t>セキュリティ対策</a:t>
            </a:r>
            <a:endParaRPr lang="ja-JP" altLang="en-US" sz="2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 name="Text Box 16"/>
          <p:cNvSpPr>
            <a:spLocks noChangeArrowheads="1"/>
          </p:cNvSpPr>
          <p:nvPr/>
        </p:nvSpPr>
        <p:spPr bwMode="auto">
          <a:xfrm>
            <a:off x="631825" y="1557338"/>
            <a:ext cx="8642350" cy="3293209"/>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下記は一例であり、セキュリティ対策に関する情報を記載すること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・無線</a:t>
            </a:r>
            <a:r>
              <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rPr>
              <a:t>LAN</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アクセスポイントと、接続</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している端末間の</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暗号化方式</a:t>
            </a:r>
            <a:endParaRPr lang="ja-JP" altLang="en-US"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・利用者</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の操作履歴取得及び管理</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方法</a:t>
            </a:r>
            <a:endParaRPr lang="ja-JP" altLang="en-US"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・同じ無線</a:t>
            </a:r>
            <a:r>
              <a:rPr lang="en-US" altLang="ja-JP" sz="1600" dirty="0">
                <a:latin typeface="メイリオ" panose="020B0604030504040204" pitchFamily="50" charset="-128"/>
                <a:ea typeface="メイリオ" panose="020B0604030504040204" pitchFamily="50" charset="-128"/>
                <a:cs typeface="メイリオ" panose="020B0604030504040204" pitchFamily="50" charset="-128"/>
              </a:rPr>
              <a:t>LAN</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アクセスポイントに接続している利用端末間同士のアクセスを禁止する</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手法</a:t>
            </a:r>
            <a:endParaRPr lang="ja-JP" altLang="en-US"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閲覧</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サイトのフィルタリングにどの</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ように</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対応できると考えている</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か</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・既存</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回線を利用</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して</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整備</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する場合の</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セキュリティ対策に</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ついて</a:t>
            </a:r>
            <a:endParaRPr lang="ja-JP" altLang="en-US"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・その他</a:t>
            </a: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提案するサービスのセキュリティに</a:t>
            </a: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ついて</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a:latin typeface="メイリオ" panose="020B0604030504040204" pitchFamily="50" charset="-128"/>
                <a:ea typeface="メイリオ" panose="020B0604030504040204" pitchFamily="50" charset="-128"/>
                <a:cs typeface="メイリオ" panose="020B0604030504040204" pitchFamily="50" charset="-128"/>
              </a:rPr>
              <a:t>など</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 name="タイトル 12"/>
          <p:cNvSpPr>
            <a:spLocks noChangeArrowheads="1"/>
          </p:cNvSpPr>
          <p:nvPr/>
        </p:nvSpPr>
        <p:spPr bwMode="auto">
          <a:xfrm>
            <a:off x="-15551" y="-9045"/>
            <a:ext cx="2154436" cy="41549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ctr">
              <a:spcBef>
                <a:spcPct val="0"/>
              </a:spcBef>
            </a:pPr>
            <a:r>
              <a:rPr kumimoji="1" lang="ja-JP" altLang="en-US" sz="2400" dirty="0" smtClean="0">
                <a:solidFill>
                  <a:srgbClr val="000000"/>
                </a:solidFill>
                <a:latin typeface="メイリオ" panose="020B0604030504040204" pitchFamily="50" charset="-128"/>
                <a:ea typeface="メイリオ" panose="020B0604030504040204" pitchFamily="50" charset="-128"/>
                <a:cs typeface="メイリオ" panose="020B0604030504040204" pitchFamily="50" charset="-128"/>
              </a:rPr>
              <a:t>（様式４－７）</a:t>
            </a:r>
            <a:endParaRPr kumimoji="1" lang="ja-JP" altLang="en-US" sz="2400" dirty="0">
              <a:solidFill>
                <a:srgbClr val="000000"/>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52173028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694" name="Rectangle 12"/>
          <p:cNvSpPr>
            <a:spLocks noChangeArrowheads="1"/>
          </p:cNvSpPr>
          <p:nvPr/>
        </p:nvSpPr>
        <p:spPr bwMode="auto">
          <a:xfrm>
            <a:off x="0" y="90100"/>
            <a:ext cx="184731" cy="276999"/>
          </a:xfrm>
          <a:prstGeom prst="rect">
            <a:avLst/>
          </a:prstGeom>
          <a:noFill/>
          <a:ln>
            <a:noFill/>
          </a:ln>
          <a:effectLst>
            <a:outerShdw dist="107763" dir="2700000" algn="ctr" rotWithShape="0">
              <a:schemeClr val="bg2">
                <a:alpha val="50000"/>
              </a:schemeClr>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Lst>
        </p:spPr>
        <p:txBody>
          <a:bodyPr wrap="none"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endParaRPr lang="ja-JP" altLang="ja-JP"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 name="Rectangle 5"/>
          <p:cNvSpPr>
            <a:spLocks noChangeArrowheads="1"/>
          </p:cNvSpPr>
          <p:nvPr/>
        </p:nvSpPr>
        <p:spPr bwMode="auto">
          <a:xfrm>
            <a:off x="495300" y="1412776"/>
            <a:ext cx="8915400" cy="5005388"/>
          </a:xfrm>
          <a:prstGeom prst="rect">
            <a:avLst/>
          </a:prstGeom>
          <a:solidFill>
            <a:srgbClr val="FFFFFF"/>
          </a:solidFill>
          <a:ln w="9525" cap="flat" algn="ctr">
            <a:solidFill>
              <a:srgbClr val="000000"/>
            </a:solidFill>
            <a:prstDash val="solid"/>
            <a:miter lim="800000"/>
            <a:headEnd type="none" w="med" len="med"/>
            <a:tailEnd type="none" w="lg" len="lg"/>
          </a:ln>
        </p:spPr>
        <p:txBody>
          <a:bodyPr lIns="90000" tIns="46800" rIns="90000" bIns="46800" anchor="ct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0"/>
              </a:spcBef>
              <a:buFont typeface="Wingdings" pitchFamily="2" charset="2"/>
              <a:buNone/>
            </a:pPr>
            <a:endParaRPr lang="ja-JP" altLang="en-US" sz="120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 name="Rectangle 5"/>
          <p:cNvSpPr>
            <a:spLocks noChangeArrowheads="1"/>
          </p:cNvSpPr>
          <p:nvPr/>
        </p:nvSpPr>
        <p:spPr bwMode="auto">
          <a:xfrm>
            <a:off x="495300" y="681264"/>
            <a:ext cx="8915400" cy="649288"/>
          </a:xfrm>
          <a:prstGeom prst="rect">
            <a:avLst/>
          </a:prstGeom>
          <a:solidFill>
            <a:schemeClr val="accent5">
              <a:lumMod val="90000"/>
            </a:schemeClr>
          </a:solidFill>
          <a:ln w="9525" cap="flat" algn="ctr">
            <a:solidFill>
              <a:srgbClr val="000000"/>
            </a:solidFill>
            <a:prstDash val="solid"/>
            <a:miter lim="800000"/>
            <a:headEnd type="none" w="med" len="med"/>
            <a:tailEnd type="none" w="lg" len="lg"/>
          </a:ln>
        </p:spPr>
        <p:txBody>
          <a:bodyPr wrap="none" lIns="90000" tIns="46800" rIns="90000" bIns="46800" anchor="ctr"/>
          <a:lstStyle>
            <a:lvl1pPr marL="92075" indent="-92075"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marL="0" indent="0" algn="ctr" eaLnBrk="1" hangingPunct="1">
              <a:spcBef>
                <a:spcPct val="0"/>
              </a:spcBef>
            </a:pPr>
            <a:r>
              <a:rPr lang="ja-JP" altLang="en-US" sz="2400" dirty="0">
                <a:latin typeface="メイリオ" panose="020B0604030504040204" pitchFamily="50" charset="-128"/>
                <a:ea typeface="メイリオ" panose="020B0604030504040204" pitchFamily="50" charset="-128"/>
                <a:cs typeface="メイリオ" panose="020B0604030504040204" pitchFamily="50" charset="-128"/>
              </a:rPr>
              <a:t>普及</a:t>
            </a:r>
            <a:r>
              <a:rPr lang="ja-JP" altLang="en-US" sz="2400" dirty="0" smtClean="0">
                <a:latin typeface="メイリオ" panose="020B0604030504040204" pitchFamily="50" charset="-128"/>
                <a:ea typeface="メイリオ" panose="020B0604030504040204" pitchFamily="50" charset="-128"/>
                <a:cs typeface="メイリオ" panose="020B0604030504040204" pitchFamily="50" charset="-128"/>
              </a:rPr>
              <a:t>活動スケジュール・エリア</a:t>
            </a:r>
            <a:endParaRPr lang="ja-JP" altLang="en-US" sz="2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 name="Text Box 16"/>
          <p:cNvSpPr>
            <a:spLocks noChangeArrowheads="1"/>
          </p:cNvSpPr>
          <p:nvPr/>
        </p:nvSpPr>
        <p:spPr bwMode="auto">
          <a:xfrm>
            <a:off x="631825" y="1557338"/>
            <a:ext cx="8642350" cy="403187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下記は一例であり、民間施設に対して行う普及活動のスケジュール・目標を記載すること。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b="1" dirty="0" smtClean="0">
                <a:latin typeface="メイリオ" panose="020B0604030504040204" pitchFamily="50" charset="-128"/>
                <a:ea typeface="メイリオ" panose="020B0604030504040204" pitchFamily="50" charset="-128"/>
                <a:cs typeface="メイリオ" panose="020B0604030504040204" pitchFamily="50" charset="-128"/>
              </a:rPr>
              <a:t>ただし、サービスが提供できる対象エリアは必ず記載してください。</a:t>
            </a:r>
            <a:endParaRPr lang="en-US" altLang="ja-JP" sz="1600" b="1"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b="1" dirty="0" smtClean="0">
                <a:latin typeface="メイリオ" panose="020B0604030504040204" pitchFamily="50" charset="-128"/>
                <a:ea typeface="メイリオ" panose="020B0604030504040204" pitchFamily="50" charset="-128"/>
                <a:cs typeface="メイリオ" panose="020B0604030504040204" pitchFamily="50" charset="-128"/>
              </a:rPr>
              <a:t>豊田市</a:t>
            </a:r>
            <a:r>
              <a:rPr lang="ja-JP" altLang="en-US" sz="1600" b="1" dirty="0">
                <a:latin typeface="メイリオ" panose="020B0604030504040204" pitchFamily="50" charset="-128"/>
                <a:ea typeface="メイリオ" panose="020B0604030504040204" pitchFamily="50" charset="-128"/>
                <a:cs typeface="メイリオ" panose="020B0604030504040204" pitchFamily="50" charset="-128"/>
              </a:rPr>
              <a:t>では</a:t>
            </a:r>
            <a:r>
              <a:rPr lang="ja-JP" altLang="en-US" sz="1600" b="1" dirty="0" smtClean="0">
                <a:latin typeface="メイリオ" panose="020B0604030504040204" pitchFamily="50" charset="-128"/>
                <a:ea typeface="メイリオ" panose="020B0604030504040204" pitchFamily="50" charset="-128"/>
                <a:cs typeface="メイリオ" panose="020B0604030504040204" pitchFamily="50" charset="-128"/>
              </a:rPr>
              <a:t>、旧豊田、藤岡、小原、旭、稲武、足助、下山のエリアがあります。</a:t>
            </a:r>
            <a:endParaRPr lang="en-US" altLang="ja-JP" sz="1600" b="1"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登録から１年間、３か月ごとに記載すること。</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上記のスケジュールに合わせ、実績報告が発生します。</a:t>
            </a:r>
            <a:endParaRPr lang="en-US" altLang="ja-JP"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・営業活動目標件数</a:t>
            </a:r>
            <a:endParaRPr lang="en-US" altLang="ja-JP"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・上記の結果による導入目標件数</a:t>
            </a:r>
            <a:endParaRPr lang="en-US" altLang="ja-JP"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dirty="0" smtClean="0">
                <a:latin typeface="メイリオ" panose="020B0604030504040204" pitchFamily="50" charset="-128"/>
                <a:ea typeface="メイリオ" panose="020B0604030504040204" pitchFamily="50" charset="-128"/>
                <a:cs typeface="メイリオ" panose="020B0604030504040204" pitchFamily="50" charset="-128"/>
              </a:rPr>
              <a:t>・対象エリア、重点活動エリア</a:t>
            </a:r>
            <a:endParaRPr lang="en-US" altLang="ja-JP" sz="1600" dirty="0">
              <a:latin typeface="メイリオ" panose="020B0604030504040204" pitchFamily="50" charset="-128"/>
              <a:ea typeface="メイリオ" panose="020B0604030504040204" pitchFamily="50" charset="-128"/>
              <a:cs typeface="メイリオ" panose="020B0604030504040204" pitchFamily="50" charset="-128"/>
            </a:endParaRPr>
          </a:p>
          <a:p>
            <a:pPr eaLnBrk="1" hangingPunct="1">
              <a:spcBef>
                <a:spcPct val="50000"/>
              </a:spcBef>
            </a:pPr>
            <a:r>
              <a:rPr lang="ja-JP" altLang="en-US" sz="1600" smtClean="0">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600">
                <a:latin typeface="メイリオ" panose="020B0604030504040204" pitchFamily="50" charset="-128"/>
                <a:ea typeface="メイリオ" panose="020B0604030504040204" pitchFamily="50" charset="-128"/>
                <a:cs typeface="メイリオ" panose="020B0604030504040204" pitchFamily="50" charset="-128"/>
              </a:rPr>
              <a:t>人員</a:t>
            </a:r>
            <a:r>
              <a:rPr lang="ja-JP" altLang="en-US" sz="1600" smtClean="0">
                <a:latin typeface="メイリオ" panose="020B0604030504040204" pitchFamily="50" charset="-128"/>
                <a:ea typeface="メイリオ" panose="020B0604030504040204" pitchFamily="50" charset="-128"/>
                <a:cs typeface="メイリオ" panose="020B0604030504040204" pitchFamily="50" charset="-128"/>
              </a:rPr>
              <a:t>体制（人工）</a:t>
            </a:r>
            <a:endParaRPr lang="en-US" altLang="ja-JP" sz="16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 name="タイトル 12"/>
          <p:cNvSpPr>
            <a:spLocks noChangeArrowheads="1"/>
          </p:cNvSpPr>
          <p:nvPr/>
        </p:nvSpPr>
        <p:spPr bwMode="auto">
          <a:xfrm>
            <a:off x="-15551" y="-9045"/>
            <a:ext cx="2154436" cy="41549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lgn="ctr">
                <a:solidFill>
                  <a:srgbClr val="000000"/>
                </a:solidFill>
                <a:prstDash val="solid"/>
                <a:miter lim="800000"/>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rIns="0" bIns="0" anchor="ctr">
            <a:spAutoFit/>
          </a:bodyPr>
          <a:lstStyle>
            <a:lvl1pPr eaLnBrk="0" hangingPunct="0">
              <a:defRPr>
                <a:solidFill>
                  <a:schemeClr val="tx1"/>
                </a:solidFill>
                <a:latin typeface="Arial" charset="0"/>
                <a:ea typeface="ＭＳ Ｐゴシック" pitchFamily="50" charset="-128"/>
              </a:defRPr>
            </a:lvl1pPr>
            <a:lvl2pPr eaLnBrk="0" hangingPunct="0">
              <a:defRPr>
                <a:solidFill>
                  <a:schemeClr val="tx1"/>
                </a:solidFill>
                <a:latin typeface="Arial" charset="0"/>
                <a:ea typeface="ＭＳ Ｐゴシック" pitchFamily="50" charset="-128"/>
              </a:defRPr>
            </a:lvl2pPr>
            <a:lvl3pPr eaLnBrk="0" hangingPunct="0">
              <a:defRPr>
                <a:solidFill>
                  <a:schemeClr val="tx1"/>
                </a:solidFill>
                <a:latin typeface="Arial" charset="0"/>
                <a:ea typeface="ＭＳ Ｐゴシック" pitchFamily="50" charset="-128"/>
              </a:defRPr>
            </a:lvl3pPr>
            <a:lvl4pPr eaLnBrk="0" hangingPunct="0">
              <a:defRPr>
                <a:solidFill>
                  <a:schemeClr val="tx1"/>
                </a:solidFill>
                <a:latin typeface="Arial" charset="0"/>
                <a:ea typeface="ＭＳ Ｐゴシック" pitchFamily="50" charset="-128"/>
              </a:defRPr>
            </a:lvl4pPr>
            <a:lvl5pPr eaLnBrk="0" hangingPunct="0">
              <a:defRPr>
                <a:solidFill>
                  <a:schemeClr val="tx1"/>
                </a:solidFill>
                <a:latin typeface="Arial" charset="0"/>
                <a:ea typeface="ＭＳ Ｐゴシック" pitchFamily="50" charset="-128"/>
              </a:defRPr>
            </a:lvl5pPr>
            <a:lvl6pPr eaLnBrk="0" fontAlgn="base" hangingPunct="0">
              <a:spcBef>
                <a:spcPct val="10000"/>
              </a:spcBef>
              <a:spcAft>
                <a:spcPct val="0"/>
              </a:spcAft>
              <a:buSzPct val="100000"/>
              <a:defRPr>
                <a:solidFill>
                  <a:schemeClr val="tx1"/>
                </a:solidFill>
                <a:latin typeface="Arial" charset="0"/>
                <a:ea typeface="ＭＳ Ｐゴシック" pitchFamily="50" charset="-128"/>
              </a:defRPr>
            </a:lvl6pPr>
            <a:lvl7pPr eaLnBrk="0" fontAlgn="base" hangingPunct="0">
              <a:spcBef>
                <a:spcPct val="10000"/>
              </a:spcBef>
              <a:spcAft>
                <a:spcPct val="0"/>
              </a:spcAft>
              <a:buSzPct val="100000"/>
              <a:defRPr>
                <a:solidFill>
                  <a:schemeClr val="tx1"/>
                </a:solidFill>
                <a:latin typeface="Arial" charset="0"/>
                <a:ea typeface="ＭＳ Ｐゴシック" pitchFamily="50" charset="-128"/>
              </a:defRPr>
            </a:lvl7pPr>
            <a:lvl8pPr eaLnBrk="0" fontAlgn="base" hangingPunct="0">
              <a:spcBef>
                <a:spcPct val="10000"/>
              </a:spcBef>
              <a:spcAft>
                <a:spcPct val="0"/>
              </a:spcAft>
              <a:buSzPct val="100000"/>
              <a:defRPr>
                <a:solidFill>
                  <a:schemeClr val="tx1"/>
                </a:solidFill>
                <a:latin typeface="Arial" charset="0"/>
                <a:ea typeface="ＭＳ Ｐゴシック" pitchFamily="50" charset="-128"/>
              </a:defRPr>
            </a:lvl8pPr>
            <a:lvl9pPr eaLnBrk="0" fontAlgn="base" hangingPunct="0">
              <a:spcBef>
                <a:spcPct val="10000"/>
              </a:spcBef>
              <a:spcAft>
                <a:spcPct val="0"/>
              </a:spcAft>
              <a:buSzPct val="100000"/>
              <a:defRPr>
                <a:solidFill>
                  <a:schemeClr val="tx1"/>
                </a:solidFill>
                <a:latin typeface="Arial" charset="0"/>
                <a:ea typeface="ＭＳ Ｐゴシック" pitchFamily="50" charset="-128"/>
              </a:defRPr>
            </a:lvl9pPr>
          </a:lstStyle>
          <a:p>
            <a:pPr algn="ctr">
              <a:spcBef>
                <a:spcPct val="0"/>
              </a:spcBef>
            </a:pPr>
            <a:r>
              <a:rPr kumimoji="1" lang="ja-JP" altLang="en-US" sz="2400" dirty="0" smtClean="0">
                <a:solidFill>
                  <a:srgbClr val="000000"/>
                </a:solidFill>
                <a:latin typeface="メイリオ" panose="020B0604030504040204" pitchFamily="50" charset="-128"/>
                <a:ea typeface="メイリオ" panose="020B0604030504040204" pitchFamily="50" charset="-128"/>
                <a:cs typeface="メイリオ" panose="020B0604030504040204" pitchFamily="50" charset="-128"/>
              </a:rPr>
              <a:t>（様式４－８）</a:t>
            </a:r>
            <a:endParaRPr kumimoji="1" lang="ja-JP" altLang="en-US" sz="2400" dirty="0">
              <a:solidFill>
                <a:srgbClr val="000000"/>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854966679"/>
      </p:ext>
    </p:extLst>
  </p:cSld>
  <p:clrMapOvr>
    <a:masterClrMapping/>
  </p:clrMapOvr>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AS_NET" val="2.0.50727.5420"/>
  <p:tag name="AS_OS" val="Microsoft Windows NT 6.1.7601 Service Pack 1"/>
  <p:tag name="AS_RELEASE_DATE" val="2017.10.11"/>
  <p:tag name="AS_TITLE" val="Aspose.Slides for .NET 3.5"/>
  <p:tag name="AS_VERSION" val="17.9.1"/>
</p:tagLst>
</file>

<file path=ppt/theme/theme1.xml><?xml version="1.0" encoding="utf-8"?>
<a:theme xmlns:a="http://schemas.openxmlformats.org/drawingml/2006/main" name="3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13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14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1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Arial"/>
        <a:cs typeface="Arial"/>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Arial"/>
        <a:cs typeface="Arial"/>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1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Arial"/>
        <a:cs typeface="Arial"/>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Arial"/>
        <a:cs typeface="Arial"/>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4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5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7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8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9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10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11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12_BCS Template White Background">
  <a:themeElements>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fontScheme name="3_BCS Template White Background">
      <a:majorFont>
        <a:latin typeface="Arial"/>
        <a:ea typeface="ＭＳ Ｐゴシック"/>
        <a:cs typeface="Arial"/>
      </a:majorFont>
      <a:minorFont>
        <a:latin typeface="Arial"/>
        <a:ea typeface="ＭＳ Ｐゴシック"/>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spDef>
    <a:lnDef>
      <a:spPr bwMode="auto">
        <a:xfrm>
          <a:off x="0" y="0"/>
          <a:ext cx="1" cy="1"/>
        </a:xfrm>
        <a:custGeom>
          <a:avLst/>
          <a:gdLst/>
          <a:ahLst/>
          <a:cxnLst/>
          <a:rect l="0" t="0" r="0" b="0"/>
          <a:pathLst/>
        </a:custGeom>
        <a:solidFill>
          <a:schemeClr val="bg1"/>
        </a:solidFill>
        <a:ln w="19050" cap="flat" cmpd="sng" algn="ctr">
          <a:solidFill>
            <a:schemeClr val="tx1"/>
          </a:solidFill>
          <a:prstDash val="solid"/>
          <a:round/>
          <a:headEnd type="none" w="med" len="med"/>
          <a:tailEnd type="none" w="med" len="med"/>
        </a:ln>
        <a:effectLst>
          <a:outerShdw dist="107763" dir="2700000" algn="ctr" rotWithShape="0">
            <a:schemeClr val="bg2">
              <a:alpha val="50000"/>
            </a:schemeClr>
          </a:outerShdw>
        </a:effectLst>
      </a:spPr>
      <a:bodyPr vert="horz" wrap="squar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1000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ea typeface="ＭＳ Ｐゴシック" pitchFamily="50" charset="-128"/>
            <a:cs typeface="Arial" charset="0"/>
          </a:defRPr>
        </a:defPPr>
      </a:lstStyle>
    </a:lnDef>
  </a:objectDefaults>
  <a:extraClrSchemeLst>
    <a:extraClrScheme>
      <a:clrScheme name="3_BCS Template White Background 1">
        <a:dk1>
          <a:srgbClr val="000000"/>
        </a:dk1>
        <a:lt1>
          <a:srgbClr val="FFFFFF"/>
        </a:lt1>
        <a:dk2>
          <a:srgbClr val="061DC8"/>
        </a:dk2>
        <a:lt2>
          <a:srgbClr val="727272"/>
        </a:lt2>
        <a:accent1>
          <a:srgbClr val="7889FB"/>
        </a:accent1>
        <a:accent2>
          <a:srgbClr val="C7CDFD"/>
        </a:accent2>
        <a:accent3>
          <a:srgbClr val="FFFFFF"/>
        </a:accent3>
        <a:accent4>
          <a:srgbClr val="000000"/>
        </a:accent4>
        <a:accent5>
          <a:srgbClr val="BEC4FD"/>
        </a:accent5>
        <a:accent6>
          <a:srgbClr val="B4BAE5"/>
        </a:accent6>
        <a:hlink>
          <a:srgbClr val="669900"/>
        </a:hlink>
        <a:folHlink>
          <a:srgbClr val="8CC8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127</TotalTime>
  <Words>587</Words>
  <Application>Microsoft Office PowerPoint</Application>
  <PresentationFormat>A4 210 x 297 mm</PresentationFormat>
  <Paragraphs>117</Paragraphs>
  <Slides>9</Slides>
  <Notes>9</Notes>
  <HiddenSlides>0</HiddenSlides>
  <MMClips>0</MMClips>
  <ScaleCrop>false</ScaleCrop>
  <HeadingPairs>
    <vt:vector size="6" baseType="variant">
      <vt:variant>
        <vt:lpstr>使用されているフォント</vt:lpstr>
      </vt:variant>
      <vt:variant>
        <vt:i4>5</vt:i4>
      </vt:variant>
      <vt:variant>
        <vt:lpstr>テーマ</vt:lpstr>
      </vt:variant>
      <vt:variant>
        <vt:i4>11</vt:i4>
      </vt:variant>
      <vt:variant>
        <vt:lpstr>スライド タイトル</vt:lpstr>
      </vt:variant>
      <vt:variant>
        <vt:i4>9</vt:i4>
      </vt:variant>
    </vt:vector>
  </HeadingPairs>
  <TitlesOfParts>
    <vt:vector size="25" baseType="lpstr">
      <vt:lpstr>ＭＳ Ｐゴシック</vt:lpstr>
      <vt:lpstr>SimSun</vt:lpstr>
      <vt:lpstr>メイリオ</vt:lpstr>
      <vt:lpstr>Arial</vt:lpstr>
      <vt:lpstr>Wingdings</vt:lpstr>
      <vt:lpstr>3_BCS Template White Background</vt:lpstr>
      <vt:lpstr>4_BCS Template White Background</vt:lpstr>
      <vt:lpstr>5_BCS Template White Background</vt:lpstr>
      <vt:lpstr>7_BCS Template White Background</vt:lpstr>
      <vt:lpstr>8_BCS Template White Background</vt:lpstr>
      <vt:lpstr>9_BCS Template White Background</vt:lpstr>
      <vt:lpstr>10_BCS Template White Background</vt:lpstr>
      <vt:lpstr>11_BCS Template White Background</vt:lpstr>
      <vt:lpstr>12_BCS Template White Background</vt:lpstr>
      <vt:lpstr>13_BCS Template White Background</vt:lpstr>
      <vt:lpstr>14_BCS Template White Background</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杉本　一浩</dc:creator>
  <cp:lastModifiedBy>中野　達貴</cp:lastModifiedBy>
  <cp:revision>22</cp:revision>
  <cp:lastPrinted>2013-05-16T07:25:07Z</cp:lastPrinted>
  <dcterms:created xsi:type="dcterms:W3CDTF">2003-05-06T01:51:56Z</dcterms:created>
  <dcterms:modified xsi:type="dcterms:W3CDTF">2022-07-26T01:40:10Z</dcterms:modified>
</cp:coreProperties>
</file>